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handoutMasterIdLst>
    <p:handoutMasterId r:id="rId15"/>
  </p:handoutMasterIdLst>
  <p:sldIdLst>
    <p:sldId id="256" r:id="rId6"/>
    <p:sldId id="266" r:id="rId7"/>
    <p:sldId id="267" r:id="rId8"/>
    <p:sldId id="273" r:id="rId9"/>
    <p:sldId id="274" r:id="rId10"/>
    <p:sldId id="275" r:id="rId11"/>
    <p:sldId id="276" r:id="rId12"/>
    <p:sldId id="277"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3E4"/>
    <a:srgbClr val="004880"/>
    <a:srgbClr val="FFDF7D"/>
    <a:srgbClr val="ECECEC"/>
    <a:srgbClr val="7FA3BF"/>
    <a:srgbClr val="595959"/>
    <a:srgbClr val="F9F0E0"/>
    <a:srgbClr val="F2F7FA"/>
    <a:srgbClr val="E7E2CA"/>
    <a:srgbClr val="E1E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324" y="-468"/>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412D67-2B4E-9F55-6EDC-F2256BD021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668C3D-E520-C942-CFB7-27E263C06F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5296E7-6EEA-4CEF-8F27-97AAB1939405}" type="datetimeFigureOut">
              <a:rPr lang="en-US" smtClean="0"/>
              <a:t>7/24/2025</a:t>
            </a:fld>
            <a:endParaRPr lang="en-US"/>
          </a:p>
        </p:txBody>
      </p:sp>
      <p:sp>
        <p:nvSpPr>
          <p:cNvPr id="4" name="Footer Placeholder 3">
            <a:extLst>
              <a:ext uri="{FF2B5EF4-FFF2-40B4-BE49-F238E27FC236}">
                <a16:creationId xmlns:a16="http://schemas.microsoft.com/office/drawing/2014/main" id="{15EDE418-482A-7A43-F10A-2705951C1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3D5FD8-B708-FF93-D8FD-7A2F3AD618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8EA95-EEDE-466E-B94C-8B572EEF9CB7}" type="slidenum">
              <a:rPr lang="en-US" smtClean="0"/>
              <a:t>‹#›</a:t>
            </a:fld>
            <a:endParaRPr lang="en-US"/>
          </a:p>
        </p:txBody>
      </p:sp>
    </p:spTree>
    <p:extLst>
      <p:ext uri="{BB962C8B-B14F-4D97-AF65-F5344CB8AC3E}">
        <p14:creationId xmlns:p14="http://schemas.microsoft.com/office/powerpoint/2010/main" val="69899486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0EA10B1E-4FA2-D72F-F444-DB648FFEBB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82" t="1147" b="4270"/>
          <a:stretch/>
        </p:blipFill>
        <p:spPr>
          <a:xfrm>
            <a:off x="-28124" y="0"/>
            <a:ext cx="12220123" cy="6858000"/>
          </a:xfrm>
          <a:prstGeom prst="rect">
            <a:avLst/>
          </a:prstGeom>
        </p:spPr>
      </p:pic>
      <p:sp>
        <p:nvSpPr>
          <p:cNvPr id="16" name="Title 1">
            <a:extLst>
              <a:ext uri="{FF2B5EF4-FFF2-40B4-BE49-F238E27FC236}">
                <a16:creationId xmlns:a16="http://schemas.microsoft.com/office/drawing/2014/main" id="{F6931615-3EFD-406D-8CAB-500F498BBC26}"/>
              </a:ext>
            </a:extLst>
          </p:cNvPr>
          <p:cNvSpPr>
            <a:spLocks noGrp="1"/>
          </p:cNvSpPr>
          <p:nvPr>
            <p:ph type="ctrTitle" hasCustomPrompt="1"/>
          </p:nvPr>
        </p:nvSpPr>
        <p:spPr>
          <a:xfrm>
            <a:off x="1089891" y="3006522"/>
            <a:ext cx="8937171" cy="1421928"/>
          </a:xfrm>
          <a:noFill/>
        </p:spPr>
        <p:txBody>
          <a:bodyPr wrap="square" rtlCol="0">
            <a:spAutoFit/>
          </a:bodyPr>
          <a:lstStyle>
            <a:lvl1pPr>
              <a:defRPr lang="en-US" sz="4800" b="1" dirty="0">
                <a:solidFill>
                  <a:schemeClr val="bg1"/>
                </a:solidFill>
                <a:latin typeface="Frutiger 45 Light" pitchFamily="2" charset="0"/>
                <a:ea typeface="Frutiger 45 Light" pitchFamily="2" charset="0"/>
                <a:cs typeface="Calibri" panose="020F0502020204030204" pitchFamily="34" charset="0"/>
              </a:defRPr>
            </a:lvl1pPr>
          </a:lstStyle>
          <a:p>
            <a:pPr marL="0" lvl="0"/>
            <a:r>
              <a:rPr lang="en-US" dirty="0"/>
              <a:t>Click to edit </a:t>
            </a:r>
            <a:br>
              <a:rPr lang="en-US" dirty="0"/>
            </a:br>
            <a:r>
              <a:rPr lang="en-US" dirty="0"/>
              <a:t>Master title style</a:t>
            </a:r>
          </a:p>
        </p:txBody>
      </p:sp>
      <p:sp>
        <p:nvSpPr>
          <p:cNvPr id="22" name="Title 1">
            <a:extLst>
              <a:ext uri="{FF2B5EF4-FFF2-40B4-BE49-F238E27FC236}">
                <a16:creationId xmlns:a16="http://schemas.microsoft.com/office/drawing/2014/main" id="{51413D66-879B-990C-642E-1E1E0D8F30F0}"/>
              </a:ext>
            </a:extLst>
          </p:cNvPr>
          <p:cNvSpPr txBox="1">
            <a:spLocks/>
          </p:cNvSpPr>
          <p:nvPr userDrawn="1"/>
        </p:nvSpPr>
        <p:spPr>
          <a:xfrm>
            <a:off x="1089891" y="4473456"/>
            <a:ext cx="8937171" cy="43858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r>
              <a:rPr lang="en-US" sz="2500" dirty="0"/>
              <a:t>Click to edit Master title style</a:t>
            </a:r>
          </a:p>
        </p:txBody>
      </p:sp>
      <p:sp>
        <p:nvSpPr>
          <p:cNvPr id="2" name="Title 1">
            <a:extLst>
              <a:ext uri="{FF2B5EF4-FFF2-40B4-BE49-F238E27FC236}">
                <a16:creationId xmlns:a16="http://schemas.microsoft.com/office/drawing/2014/main" id="{5E5EFC81-BEEE-352B-0244-DD36B67B80C9}"/>
              </a:ext>
            </a:extLst>
          </p:cNvPr>
          <p:cNvSpPr txBox="1">
            <a:spLocks/>
          </p:cNvSpPr>
          <p:nvPr userDrawn="1"/>
        </p:nvSpPr>
        <p:spPr>
          <a:xfrm>
            <a:off x="1089890" y="5263013"/>
            <a:ext cx="8937171" cy="587533"/>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pPr>
              <a:lnSpc>
                <a:spcPts val="2000"/>
              </a:lnSpc>
            </a:pPr>
            <a:r>
              <a:rPr lang="en-US" sz="1400" b="1" dirty="0"/>
              <a:t>Presenter Name</a:t>
            </a:r>
          </a:p>
          <a:p>
            <a:pPr>
              <a:lnSpc>
                <a:spcPts val="2000"/>
              </a:lnSpc>
            </a:pPr>
            <a:r>
              <a:rPr lang="en-US" sz="1400" b="0" dirty="0"/>
              <a:t>Month, 20XX</a:t>
            </a:r>
          </a:p>
        </p:txBody>
      </p:sp>
      <p:pic>
        <p:nvPicPr>
          <p:cNvPr id="12" name="Picture 11">
            <a:extLst>
              <a:ext uri="{FF2B5EF4-FFF2-40B4-BE49-F238E27FC236}">
                <a16:creationId xmlns:a16="http://schemas.microsoft.com/office/drawing/2014/main" id="{75A4A541-3236-7C7A-108F-C328E38F3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4934" y="323988"/>
            <a:ext cx="2323604" cy="660012"/>
          </a:xfrm>
          <a:prstGeom prst="rect">
            <a:avLst/>
          </a:prstGeom>
        </p:spPr>
      </p:pic>
    </p:spTree>
    <p:extLst>
      <p:ext uri="{BB962C8B-B14F-4D97-AF65-F5344CB8AC3E}">
        <p14:creationId xmlns:p14="http://schemas.microsoft.com/office/powerpoint/2010/main" val="39758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6CF0EE8-1D27-DB0B-D74F-2627C320CB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4" name="Marcador de número de diapositiva 5">
            <a:extLst>
              <a:ext uri="{FF2B5EF4-FFF2-40B4-BE49-F238E27FC236}">
                <a16:creationId xmlns:a16="http://schemas.microsoft.com/office/drawing/2014/main" id="{3CBCC0C3-A39C-312F-C0F0-B965E11FFDA0}"/>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pic>
        <p:nvPicPr>
          <p:cNvPr id="9" name="Picture 8" descr="Background pattern&#10;&#10;Description automatically generated">
            <a:extLst>
              <a:ext uri="{FF2B5EF4-FFF2-40B4-BE49-F238E27FC236}">
                <a16:creationId xmlns:a16="http://schemas.microsoft.com/office/drawing/2014/main" id="{0E2AFA92-4A8A-D692-CB16-A5351C9E5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62"/>
            <a:ext cx="5760164" cy="4106844"/>
          </a:xfrm>
          <a:prstGeom prst="rect">
            <a:avLst/>
          </a:prstGeom>
        </p:spPr>
      </p:pic>
      <p:sp>
        <p:nvSpPr>
          <p:cNvPr id="8" name="Text Placeholder 13">
            <a:extLst>
              <a:ext uri="{FF2B5EF4-FFF2-40B4-BE49-F238E27FC236}">
                <a16:creationId xmlns:a16="http://schemas.microsoft.com/office/drawing/2014/main" id="{773A9ED4-9BDF-42B0-B98D-5F105B1AC112}"/>
              </a:ext>
            </a:extLst>
          </p:cNvPr>
          <p:cNvSpPr>
            <a:spLocks noGrp="1"/>
          </p:cNvSpPr>
          <p:nvPr>
            <p:ph type="body" sz="quarter" idx="13" hasCustomPrompt="1"/>
          </p:nvPr>
        </p:nvSpPr>
        <p:spPr>
          <a:xfrm>
            <a:off x="1646042" y="961005"/>
            <a:ext cx="8911647" cy="434975"/>
          </a:xfrm>
        </p:spPr>
        <p:txBody>
          <a:bodyPr vert="horz" lIns="91440" tIns="45720" rIns="91440" bIns="45720" rtlCol="0">
            <a:noAutofit/>
          </a:bodyPr>
          <a:lstStyle>
            <a:lvl1pPr>
              <a:defRPr lang="en-US" sz="3200" b="1" dirty="0">
                <a:solidFill>
                  <a:srgbClr val="595959"/>
                </a:solidFill>
                <a:latin typeface="+mj-lt"/>
              </a:defRPr>
            </a:lvl1pPr>
          </a:lstStyle>
          <a:p>
            <a:pPr marL="0" lvl="0" indent="0">
              <a:buFontTx/>
              <a:buNone/>
            </a:pPr>
            <a:r>
              <a:rPr lang="en-US" dirty="0"/>
              <a:t>Title Here</a:t>
            </a:r>
          </a:p>
        </p:txBody>
      </p:sp>
      <p:sp>
        <p:nvSpPr>
          <p:cNvPr id="21" name="Content Placeholder 2">
            <a:extLst>
              <a:ext uri="{FF2B5EF4-FFF2-40B4-BE49-F238E27FC236}">
                <a16:creationId xmlns:a16="http://schemas.microsoft.com/office/drawing/2014/main" id="{EB90635A-C270-48A0-A1B0-C1B896E998AA}"/>
              </a:ext>
            </a:extLst>
          </p:cNvPr>
          <p:cNvSpPr>
            <a:spLocks noGrp="1"/>
          </p:cNvSpPr>
          <p:nvPr>
            <p:ph idx="15"/>
          </p:nvPr>
        </p:nvSpPr>
        <p:spPr>
          <a:xfrm>
            <a:off x="1663792" y="1712849"/>
            <a:ext cx="8864415" cy="3432302"/>
          </a:xfrm>
        </p:spPr>
        <p:txBody>
          <a:bodyPr/>
          <a:lstStyle>
            <a:lvl1pPr>
              <a:defRPr lang="en-US" sz="2400" b="1" dirty="0" smtClean="0">
                <a:solidFill>
                  <a:srgbClr val="595959"/>
                </a:solidFill>
                <a:latin typeface="Frutiger 45 Light" pitchFamily="2" charset="0"/>
              </a:defRPr>
            </a:lvl1pPr>
            <a:lvl2pPr marL="114300" indent="-342900">
              <a:buFont typeface="Wingdings" pitchFamily="2" charset="2"/>
              <a:buChar char="§"/>
              <a:defRPr sz="2000">
                <a:solidFill>
                  <a:srgbClr val="595959"/>
                </a:solidFill>
                <a:latin typeface="Frutiger 45 Light" pitchFamily="2" charset="0"/>
              </a:defRPr>
            </a:lvl2pPr>
            <a:lvl3pPr marL="1085850" indent="-285750">
              <a:buFont typeface="Wingdings" pitchFamily="2" charset="2"/>
              <a:buChar char="§"/>
              <a:defRPr sz="1800">
                <a:solidFill>
                  <a:srgbClr val="595959"/>
                </a:solidFill>
                <a:latin typeface="Frutiger 45 Light" pitchFamily="2" charset="0"/>
              </a:defRPr>
            </a:lvl3pPr>
            <a:lvl4pPr marL="1600200" indent="-285750">
              <a:buFont typeface="Wingdings" pitchFamily="2" charset="2"/>
              <a:buChar char="§"/>
              <a:defRPr sz="1400">
                <a:solidFill>
                  <a:srgbClr val="595959"/>
                </a:solidFill>
                <a:latin typeface="Frutiger 45 Light" pitchFamily="2" charset="0"/>
              </a:defRPr>
            </a:lvl4pPr>
            <a:lvl5pPr>
              <a:buFont typeface="Wingdings" pitchFamily="2" charset="2"/>
              <a:buChar char="§"/>
              <a:defRPr sz="1400">
                <a:solidFill>
                  <a:srgbClr val="595959"/>
                </a:solidFill>
                <a:latin typeface="Frutiger 45 Light" pitchFamily="2" charset="0"/>
              </a:defRPr>
            </a:lvl5pPr>
          </a:lstStyle>
          <a:p>
            <a:pPr marL="228600" lvl="0" indent="-228600" algn="l" defTabSz="914400" rtl="0" eaLnBrk="1" latinLnBrk="0" hangingPunct="1">
              <a:lnSpc>
                <a:spcPct val="90000"/>
              </a:lnSpc>
              <a:spcBef>
                <a:spcPts val="1000"/>
              </a:spcBef>
            </a:pPr>
            <a:r>
              <a:rPr lang="en-US"/>
              <a:t>Click to edit Master text styles</a:t>
            </a:r>
          </a:p>
          <a:p>
            <a:pPr marL="228600" lvl="1" indent="-228600" algn="l" defTabSz="914400" rtl="0" eaLnBrk="1" latinLnBrk="0" hangingPunct="1">
              <a:lnSpc>
                <a:spcPct val="90000"/>
              </a:lnSpc>
              <a:spcBef>
                <a:spcPts val="1000"/>
              </a:spcBef>
            </a:pPr>
            <a:r>
              <a:rPr lang="en-US"/>
              <a:t>Second level</a:t>
            </a:r>
          </a:p>
          <a:p>
            <a:pPr marL="228600" lvl="2" indent="-228600" algn="l" defTabSz="914400" rtl="0" eaLnBrk="1" latinLnBrk="0" hangingPunct="1">
              <a:lnSpc>
                <a:spcPct val="90000"/>
              </a:lnSpc>
              <a:spcBef>
                <a:spcPts val="1000"/>
              </a:spcBef>
            </a:pPr>
            <a:r>
              <a:rPr lang="en-US"/>
              <a:t>Third level</a:t>
            </a:r>
          </a:p>
          <a:p>
            <a:pPr marL="228600" lvl="3" indent="-228600" algn="l" defTabSz="914400" rtl="0" eaLnBrk="1" latinLnBrk="0" hangingPunct="1">
              <a:lnSpc>
                <a:spcPct val="90000"/>
              </a:lnSpc>
              <a:spcBef>
                <a:spcPts val="1000"/>
              </a:spcBef>
            </a:pPr>
            <a:r>
              <a:rPr lang="en-US"/>
              <a:t>Fourth level</a:t>
            </a:r>
          </a:p>
          <a:p>
            <a:pPr marL="228600" lvl="4" indent="-228600" algn="l" defTabSz="914400" rtl="0" eaLnBrk="1" latinLnBrk="0" hangingPunct="1">
              <a:lnSpc>
                <a:spcPct val="90000"/>
              </a:lnSpc>
              <a:spcBef>
                <a:spcPts val="1000"/>
              </a:spcBef>
            </a:pPr>
            <a:r>
              <a:rPr lang="en-US"/>
              <a:t>Fifth level</a:t>
            </a:r>
            <a:endParaRPr lang="en-US" dirty="0"/>
          </a:p>
        </p:txBody>
      </p:sp>
    </p:spTree>
    <p:extLst>
      <p:ext uri="{BB962C8B-B14F-4D97-AF65-F5344CB8AC3E}">
        <p14:creationId xmlns:p14="http://schemas.microsoft.com/office/powerpoint/2010/main" val="176868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5C7D-CC90-4232-9BFD-B2B1B29D3D23}"/>
              </a:ext>
            </a:extLst>
          </p:cNvPr>
          <p:cNvSpPr>
            <a:spLocks noGrp="1"/>
          </p:cNvSpPr>
          <p:nvPr>
            <p:ph type="title" hasCustomPrompt="1"/>
          </p:nvPr>
        </p:nvSpPr>
        <p:spPr>
          <a:xfrm>
            <a:off x="533400" y="1163411"/>
            <a:ext cx="10515600" cy="1325563"/>
          </a:xfrm>
        </p:spPr>
        <p:txBody>
          <a:bodyPr>
            <a:normAutofit/>
          </a:bodyPr>
          <a:lstStyle>
            <a:lvl1pPr>
              <a:defRPr lang="en-US" sz="2800" b="1" kern="1200" dirty="0">
                <a:solidFill>
                  <a:srgbClr val="595959"/>
                </a:solidFill>
                <a:latin typeface="Frutiger 45 Light" pitchFamily="2" charset="0"/>
                <a:ea typeface="+mn-ea"/>
                <a:cs typeface="Calibri" panose="020F050202020403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Headline goes here</a:t>
            </a:r>
            <a:br>
              <a:rPr lang="en-US" dirty="0"/>
            </a:br>
            <a:r>
              <a:rPr lang="en-US" dirty="0"/>
              <a:t>Headline goes here</a:t>
            </a:r>
          </a:p>
        </p:txBody>
      </p:sp>
      <p:sp>
        <p:nvSpPr>
          <p:cNvPr id="16" name="Text Placeholder 15">
            <a:extLst>
              <a:ext uri="{FF2B5EF4-FFF2-40B4-BE49-F238E27FC236}">
                <a16:creationId xmlns:a16="http://schemas.microsoft.com/office/drawing/2014/main" id="{06252767-4743-47D6-B4D1-07FC2385DD22}"/>
              </a:ext>
            </a:extLst>
          </p:cNvPr>
          <p:cNvSpPr>
            <a:spLocks noGrp="1"/>
          </p:cNvSpPr>
          <p:nvPr>
            <p:ph type="body" sz="quarter" idx="14"/>
          </p:nvPr>
        </p:nvSpPr>
        <p:spPr>
          <a:xfrm>
            <a:off x="533400" y="2815546"/>
            <a:ext cx="10515600" cy="2743200"/>
          </a:xfrm>
        </p:spPr>
        <p:txBody>
          <a:bodyPr>
            <a:normAutofit/>
          </a:bodyPr>
          <a:lstStyle>
            <a:lvl1pPr marL="0" indent="0">
              <a:buNone/>
              <a:defRPr sz="1600">
                <a:solidFill>
                  <a:srgbClr val="595959"/>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0" name="Text Placeholder 13">
            <a:extLst>
              <a:ext uri="{FF2B5EF4-FFF2-40B4-BE49-F238E27FC236}">
                <a16:creationId xmlns:a16="http://schemas.microsoft.com/office/drawing/2014/main" id="{11611A3D-47D0-3647-0CCE-0CB7D32E60C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11" name="Picture 10" descr="Background pattern&#10;&#10;Description automatically generated">
            <a:extLst>
              <a:ext uri="{FF2B5EF4-FFF2-40B4-BE49-F238E27FC236}">
                <a16:creationId xmlns:a16="http://schemas.microsoft.com/office/drawing/2014/main" id="{763F4705-5885-9139-7C1E-5E2F720F77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12" name="Marcador de número de diapositiva 5">
            <a:extLst>
              <a:ext uri="{FF2B5EF4-FFF2-40B4-BE49-F238E27FC236}">
                <a16:creationId xmlns:a16="http://schemas.microsoft.com/office/drawing/2014/main" id="{9314451A-6C5B-D5A1-9DD9-55A1359B67FC}"/>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7755515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CDA55D2-453F-4E7D-AF30-1542DF26EE53}"/>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endParaRPr lang="en-US" dirty="0"/>
          </a:p>
        </p:txBody>
      </p:sp>
      <p:sp>
        <p:nvSpPr>
          <p:cNvPr id="16" name="Text Placeholder 3">
            <a:extLst>
              <a:ext uri="{FF2B5EF4-FFF2-40B4-BE49-F238E27FC236}">
                <a16:creationId xmlns:a16="http://schemas.microsoft.com/office/drawing/2014/main" id="{81469E54-C50A-4DB5-B104-9B998831769B}"/>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AE8A5CEA-5F4E-4109-ACB7-808AE0D5B170}"/>
              </a:ext>
            </a:extLst>
          </p:cNvPr>
          <p:cNvSpPr>
            <a:spLocks noGrp="1"/>
          </p:cNvSpPr>
          <p:nvPr>
            <p:ph idx="16"/>
          </p:nvPr>
        </p:nvSpPr>
        <p:spPr>
          <a:xfrm>
            <a:off x="5306569" y="2055542"/>
            <a:ext cx="5181599" cy="3813445"/>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pic>
        <p:nvPicPr>
          <p:cNvPr id="9" name="Picture 8" descr="Background pattern&#10;&#10;Description automatically generated">
            <a:extLst>
              <a:ext uri="{FF2B5EF4-FFF2-40B4-BE49-F238E27FC236}">
                <a16:creationId xmlns:a16="http://schemas.microsoft.com/office/drawing/2014/main" id="{7916254B-43C5-9C82-7FF6-BC881992F7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10" name="Marcador de número de diapositiva 5">
            <a:extLst>
              <a:ext uri="{FF2B5EF4-FFF2-40B4-BE49-F238E27FC236}">
                <a16:creationId xmlns:a16="http://schemas.microsoft.com/office/drawing/2014/main" id="{32BAEA48-FEC5-7F2A-1732-CFFB91C99D61}"/>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4050795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B7F8B00-12EF-4751-A034-D733BB7D51B2}"/>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endParaRPr lang="en-US" dirty="0"/>
          </a:p>
        </p:txBody>
      </p:sp>
      <p:sp>
        <p:nvSpPr>
          <p:cNvPr id="12" name="Picture Placeholder 2">
            <a:extLst>
              <a:ext uri="{FF2B5EF4-FFF2-40B4-BE49-F238E27FC236}">
                <a16:creationId xmlns:a16="http://schemas.microsoft.com/office/drawing/2014/main" id="{A5B0E1B6-489C-4643-9FE5-9D4A936A7B8C}"/>
              </a:ext>
            </a:extLst>
          </p:cNvPr>
          <p:cNvSpPr>
            <a:spLocks noGrp="1"/>
          </p:cNvSpPr>
          <p:nvPr>
            <p:ph type="pic" idx="1"/>
          </p:nvPr>
        </p:nvSpPr>
        <p:spPr>
          <a:xfrm>
            <a:off x="5183188" y="0"/>
            <a:ext cx="7008812" cy="6857999"/>
          </a:xfrm>
        </p:spPr>
        <p:txBody>
          <a:bodyPr/>
          <a:lstStyle>
            <a:lvl1pPr marL="0" indent="0">
              <a:buNone/>
              <a:defRPr sz="3200">
                <a:solidFill>
                  <a:srgbClr val="595959"/>
                </a:solidFill>
                <a:latin typeface="Frutiger 45 Light"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A70DA0CC-8337-43E8-B632-01AC9639E728}"/>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2" name="Picture 1" descr="Background pattern&#10;&#10;Description automatically generated">
            <a:extLst>
              <a:ext uri="{FF2B5EF4-FFF2-40B4-BE49-F238E27FC236}">
                <a16:creationId xmlns:a16="http://schemas.microsoft.com/office/drawing/2014/main" id="{B70154DA-9096-81F4-B455-E3499A1BD4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3" name="Marcador de número de diapositiva 5">
            <a:extLst>
              <a:ext uri="{FF2B5EF4-FFF2-40B4-BE49-F238E27FC236}">
                <a16:creationId xmlns:a16="http://schemas.microsoft.com/office/drawing/2014/main" id="{3D440A3F-6F49-A806-CA5F-776CACB1FDFB}"/>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732885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2" name="Picture 1" descr="Background pattern&#10;&#10;Description automatically generated">
            <a:extLst>
              <a:ext uri="{FF2B5EF4-FFF2-40B4-BE49-F238E27FC236}">
                <a16:creationId xmlns:a16="http://schemas.microsoft.com/office/drawing/2014/main" id="{1379A390-F031-B6A4-9699-D7473C2034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4" name="Marcador de número de diapositiva 5">
            <a:extLst>
              <a:ext uri="{FF2B5EF4-FFF2-40B4-BE49-F238E27FC236}">
                <a16:creationId xmlns:a16="http://schemas.microsoft.com/office/drawing/2014/main" id="{BA5E112F-F5E3-1239-9356-9397EE4D0862}"/>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3199726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3948A3-32FA-5533-16DA-635E26595B61}"/>
              </a:ext>
            </a:extLst>
          </p:cNvPr>
          <p:cNvSpPr/>
          <p:nvPr userDrawn="1"/>
        </p:nvSpPr>
        <p:spPr>
          <a:xfrm flipV="1">
            <a:off x="335168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11" name="Rectangle 10">
            <a:extLst>
              <a:ext uri="{FF2B5EF4-FFF2-40B4-BE49-F238E27FC236}">
                <a16:creationId xmlns:a16="http://schemas.microsoft.com/office/drawing/2014/main" id="{3447ABFF-7AC4-BAD1-41A4-E1FE5B8092EF}"/>
              </a:ext>
            </a:extLst>
          </p:cNvPr>
          <p:cNvSpPr/>
          <p:nvPr userDrawn="1"/>
        </p:nvSpPr>
        <p:spPr>
          <a:xfrm flipV="1">
            <a:off x="53327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0" name="Rectangle 19">
            <a:extLst>
              <a:ext uri="{FF2B5EF4-FFF2-40B4-BE49-F238E27FC236}">
                <a16:creationId xmlns:a16="http://schemas.microsoft.com/office/drawing/2014/main" id="{DB963FEE-DF85-5D77-1E01-49124A2CEAF5}"/>
              </a:ext>
            </a:extLst>
          </p:cNvPr>
          <p:cNvSpPr/>
          <p:nvPr userDrawn="1"/>
        </p:nvSpPr>
        <p:spPr>
          <a:xfrm flipV="1">
            <a:off x="617009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1" name="Rectangle 20">
            <a:extLst>
              <a:ext uri="{FF2B5EF4-FFF2-40B4-BE49-F238E27FC236}">
                <a16:creationId xmlns:a16="http://schemas.microsoft.com/office/drawing/2014/main" id="{D5653896-D7CD-93EE-8417-E2C2E847A910}"/>
              </a:ext>
            </a:extLst>
          </p:cNvPr>
          <p:cNvSpPr/>
          <p:nvPr userDrawn="1"/>
        </p:nvSpPr>
        <p:spPr>
          <a:xfrm flipV="1">
            <a:off x="8988503"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6" name="Picture Placeholder 25">
            <a:extLst>
              <a:ext uri="{FF2B5EF4-FFF2-40B4-BE49-F238E27FC236}">
                <a16:creationId xmlns:a16="http://schemas.microsoft.com/office/drawing/2014/main" id="{12ACBE6E-5DAE-5B6C-1E92-11C9C6623391}"/>
              </a:ext>
            </a:extLst>
          </p:cNvPr>
          <p:cNvSpPr>
            <a:spLocks noGrp="1"/>
          </p:cNvSpPr>
          <p:nvPr>
            <p:ph type="pic" sz="quarter" idx="14" hasCustomPrompt="1"/>
          </p:nvPr>
        </p:nvSpPr>
        <p:spPr>
          <a:xfrm>
            <a:off x="1361829" y="1964039"/>
            <a:ext cx="809494" cy="809495"/>
          </a:xfrm>
          <a:prstGeom prst="ellipse">
            <a:avLst/>
          </a:prstGeom>
          <a:ln>
            <a:noFill/>
          </a:ln>
        </p:spPr>
        <p:txBody>
          <a:bodyPr anchor="ctr">
            <a:noAutofit/>
          </a:bodyPr>
          <a:lstStyle>
            <a:lvl1pPr marL="0" indent="0" algn="ctr">
              <a:buFontTx/>
              <a:buNone/>
              <a:defRPr sz="1800"/>
            </a:lvl1pPr>
          </a:lstStyle>
          <a:p>
            <a:r>
              <a:rPr lang="en-US" dirty="0"/>
              <a:t>icon</a:t>
            </a:r>
          </a:p>
        </p:txBody>
      </p:sp>
      <p:sp>
        <p:nvSpPr>
          <p:cNvPr id="27" name="Picture Placeholder 25">
            <a:extLst>
              <a:ext uri="{FF2B5EF4-FFF2-40B4-BE49-F238E27FC236}">
                <a16:creationId xmlns:a16="http://schemas.microsoft.com/office/drawing/2014/main" id="{15DCB66B-4DA5-68F3-EAAE-A7B0A4F3B1D1}"/>
              </a:ext>
            </a:extLst>
          </p:cNvPr>
          <p:cNvSpPr>
            <a:spLocks noGrp="1"/>
          </p:cNvSpPr>
          <p:nvPr>
            <p:ph type="pic" sz="quarter" idx="15" hasCustomPrompt="1"/>
          </p:nvPr>
        </p:nvSpPr>
        <p:spPr>
          <a:xfrm>
            <a:off x="4180239" y="1964039"/>
            <a:ext cx="809494" cy="809495"/>
          </a:xfrm>
          <a:prstGeom prst="ellipse">
            <a:avLst/>
          </a:prstGeom>
          <a:ln>
            <a:noFill/>
          </a:ln>
        </p:spPr>
        <p:txBody>
          <a:bodyPr anchor="ctr">
            <a:noAutofit/>
          </a:bodyPr>
          <a:lstStyle>
            <a:lvl1pPr marL="0" indent="0" algn="ctr">
              <a:buFontTx/>
              <a:buNone/>
              <a:defRPr sz="1800"/>
            </a:lvl1pPr>
          </a:lstStyle>
          <a:p>
            <a:r>
              <a:rPr lang="en-US" dirty="0"/>
              <a:t>icon</a:t>
            </a:r>
          </a:p>
        </p:txBody>
      </p:sp>
      <p:sp>
        <p:nvSpPr>
          <p:cNvPr id="28" name="Picture Placeholder 25">
            <a:extLst>
              <a:ext uri="{FF2B5EF4-FFF2-40B4-BE49-F238E27FC236}">
                <a16:creationId xmlns:a16="http://schemas.microsoft.com/office/drawing/2014/main" id="{416EDE06-9533-67FB-BF24-DF6C76E3E628}"/>
              </a:ext>
            </a:extLst>
          </p:cNvPr>
          <p:cNvSpPr>
            <a:spLocks noGrp="1"/>
          </p:cNvSpPr>
          <p:nvPr>
            <p:ph type="pic" sz="quarter" idx="16" hasCustomPrompt="1"/>
          </p:nvPr>
        </p:nvSpPr>
        <p:spPr>
          <a:xfrm>
            <a:off x="6998649" y="1964039"/>
            <a:ext cx="809494" cy="809495"/>
          </a:xfrm>
          <a:prstGeom prst="ellipse">
            <a:avLst/>
          </a:prstGeom>
          <a:ln>
            <a:noFill/>
          </a:ln>
        </p:spPr>
        <p:txBody>
          <a:bodyPr anchor="ctr">
            <a:noAutofit/>
          </a:bodyPr>
          <a:lstStyle>
            <a:lvl1pPr marL="0" indent="0" algn="ctr">
              <a:buFontTx/>
              <a:buNone/>
              <a:defRPr sz="1800"/>
            </a:lvl1pPr>
          </a:lstStyle>
          <a:p>
            <a:r>
              <a:rPr lang="en-US" dirty="0"/>
              <a:t>icon</a:t>
            </a:r>
          </a:p>
        </p:txBody>
      </p:sp>
      <p:sp>
        <p:nvSpPr>
          <p:cNvPr id="29" name="Picture Placeholder 25">
            <a:extLst>
              <a:ext uri="{FF2B5EF4-FFF2-40B4-BE49-F238E27FC236}">
                <a16:creationId xmlns:a16="http://schemas.microsoft.com/office/drawing/2014/main" id="{690D0B6E-A10C-4C7A-3858-68AF26206F27}"/>
              </a:ext>
            </a:extLst>
          </p:cNvPr>
          <p:cNvSpPr>
            <a:spLocks noGrp="1"/>
          </p:cNvSpPr>
          <p:nvPr>
            <p:ph type="pic" sz="quarter" idx="17" hasCustomPrompt="1"/>
          </p:nvPr>
        </p:nvSpPr>
        <p:spPr>
          <a:xfrm>
            <a:off x="9817060" y="1964039"/>
            <a:ext cx="809494" cy="809495"/>
          </a:xfrm>
          <a:prstGeom prst="ellipse">
            <a:avLst/>
          </a:prstGeom>
          <a:ln>
            <a:noFill/>
          </a:ln>
        </p:spPr>
        <p:txBody>
          <a:bodyPr anchor="ctr">
            <a:noAutofit/>
          </a:bodyPr>
          <a:lstStyle>
            <a:lvl1pPr marL="0" indent="0" algn="ctr">
              <a:buFontTx/>
              <a:buNone/>
              <a:defRPr sz="1800"/>
            </a:lvl1pPr>
          </a:lstStyle>
          <a:p>
            <a:r>
              <a:rPr lang="en-US" dirty="0"/>
              <a:t>icon</a:t>
            </a:r>
          </a:p>
        </p:txBody>
      </p:sp>
      <p:sp>
        <p:nvSpPr>
          <p:cNvPr id="30" name="Text Placeholder 15">
            <a:extLst>
              <a:ext uri="{FF2B5EF4-FFF2-40B4-BE49-F238E27FC236}">
                <a16:creationId xmlns:a16="http://schemas.microsoft.com/office/drawing/2014/main" id="{7A05C422-6C2D-D524-06F6-FEBC6355E171}"/>
              </a:ext>
            </a:extLst>
          </p:cNvPr>
          <p:cNvSpPr>
            <a:spLocks noGrp="1"/>
          </p:cNvSpPr>
          <p:nvPr>
            <p:ph type="body" sz="quarter" idx="18"/>
          </p:nvPr>
        </p:nvSpPr>
        <p:spPr>
          <a:xfrm>
            <a:off x="63423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5">
            <a:extLst>
              <a:ext uri="{FF2B5EF4-FFF2-40B4-BE49-F238E27FC236}">
                <a16:creationId xmlns:a16="http://schemas.microsoft.com/office/drawing/2014/main" id="{3B1E9743-4863-A723-9C60-5FC5D3DBEA72}"/>
              </a:ext>
            </a:extLst>
          </p:cNvPr>
          <p:cNvSpPr>
            <a:spLocks noGrp="1"/>
          </p:cNvSpPr>
          <p:nvPr>
            <p:ph type="body" sz="quarter" idx="19"/>
          </p:nvPr>
        </p:nvSpPr>
        <p:spPr>
          <a:xfrm>
            <a:off x="345264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2" name="Text Placeholder 15">
            <a:extLst>
              <a:ext uri="{FF2B5EF4-FFF2-40B4-BE49-F238E27FC236}">
                <a16:creationId xmlns:a16="http://schemas.microsoft.com/office/drawing/2014/main" id="{CD805F55-EF87-C927-683C-402E3B434938}"/>
              </a:ext>
            </a:extLst>
          </p:cNvPr>
          <p:cNvSpPr>
            <a:spLocks noGrp="1"/>
          </p:cNvSpPr>
          <p:nvPr>
            <p:ph type="body" sz="quarter" idx="20"/>
          </p:nvPr>
        </p:nvSpPr>
        <p:spPr>
          <a:xfrm>
            <a:off x="627105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3" name="Text Placeholder 15">
            <a:extLst>
              <a:ext uri="{FF2B5EF4-FFF2-40B4-BE49-F238E27FC236}">
                <a16:creationId xmlns:a16="http://schemas.microsoft.com/office/drawing/2014/main" id="{9318E5AB-5357-32EC-1C6F-7497D78CAEE5}"/>
              </a:ext>
            </a:extLst>
          </p:cNvPr>
          <p:cNvSpPr>
            <a:spLocks noGrp="1"/>
          </p:cNvSpPr>
          <p:nvPr>
            <p:ph type="body" sz="quarter" idx="21"/>
          </p:nvPr>
        </p:nvSpPr>
        <p:spPr>
          <a:xfrm>
            <a:off x="9089465"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4" name="Rectangle 33">
            <a:extLst>
              <a:ext uri="{FF2B5EF4-FFF2-40B4-BE49-F238E27FC236}">
                <a16:creationId xmlns:a16="http://schemas.microsoft.com/office/drawing/2014/main" id="{9A48394A-EAF3-AA74-A443-B84109539DEE}"/>
              </a:ext>
            </a:extLst>
          </p:cNvPr>
          <p:cNvSpPr/>
          <p:nvPr userDrawn="1"/>
        </p:nvSpPr>
        <p:spPr>
          <a:xfrm>
            <a:off x="123278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5" name="Rectangle 34">
            <a:extLst>
              <a:ext uri="{FF2B5EF4-FFF2-40B4-BE49-F238E27FC236}">
                <a16:creationId xmlns:a16="http://schemas.microsoft.com/office/drawing/2014/main" id="{51215128-DC01-82B5-FF95-CD17B9ACB12C}"/>
              </a:ext>
            </a:extLst>
          </p:cNvPr>
          <p:cNvSpPr/>
          <p:nvPr userDrawn="1"/>
        </p:nvSpPr>
        <p:spPr>
          <a:xfrm>
            <a:off x="405119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6" name="Rectangle 35">
            <a:extLst>
              <a:ext uri="{FF2B5EF4-FFF2-40B4-BE49-F238E27FC236}">
                <a16:creationId xmlns:a16="http://schemas.microsoft.com/office/drawing/2014/main" id="{80E91DFC-E616-7C47-DF0B-7E06270BF99C}"/>
              </a:ext>
            </a:extLst>
          </p:cNvPr>
          <p:cNvSpPr/>
          <p:nvPr userDrawn="1"/>
        </p:nvSpPr>
        <p:spPr>
          <a:xfrm>
            <a:off x="686960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7" name="Rectangle 36">
            <a:extLst>
              <a:ext uri="{FF2B5EF4-FFF2-40B4-BE49-F238E27FC236}">
                <a16:creationId xmlns:a16="http://schemas.microsoft.com/office/drawing/2014/main" id="{99A168DF-9E56-0C0D-7485-F28F78F2D2C0}"/>
              </a:ext>
            </a:extLst>
          </p:cNvPr>
          <p:cNvSpPr/>
          <p:nvPr userDrawn="1"/>
        </p:nvSpPr>
        <p:spPr>
          <a:xfrm>
            <a:off x="9688017"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8" name="Text Placeholder 15">
            <a:extLst>
              <a:ext uri="{FF2B5EF4-FFF2-40B4-BE49-F238E27FC236}">
                <a16:creationId xmlns:a16="http://schemas.microsoft.com/office/drawing/2014/main" id="{FB3665BC-C3D4-CE79-80F3-7F34FA3ECDE8}"/>
              </a:ext>
            </a:extLst>
          </p:cNvPr>
          <p:cNvSpPr>
            <a:spLocks noGrp="1"/>
          </p:cNvSpPr>
          <p:nvPr>
            <p:ph type="body" sz="quarter" idx="22" hasCustomPrompt="1"/>
          </p:nvPr>
        </p:nvSpPr>
        <p:spPr>
          <a:xfrm>
            <a:off x="634234" y="3298206"/>
            <a:ext cx="2264685" cy="425568"/>
          </a:xfrm>
        </p:spPr>
        <p:txBody>
          <a:bodyPr>
            <a:normAutofit/>
          </a:bodyPr>
          <a:lstStyle>
            <a:lvl1pPr marL="0" indent="0" algn="ctr">
              <a:buNone/>
              <a:defRPr sz="1800">
                <a:solidFill>
                  <a:schemeClr val="tx1"/>
                </a:solidFill>
                <a:latin typeface="Frutiger 45 bold"/>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Heading</a:t>
            </a:r>
          </a:p>
        </p:txBody>
      </p:sp>
      <p:sp>
        <p:nvSpPr>
          <p:cNvPr id="39" name="Text Placeholder 15">
            <a:extLst>
              <a:ext uri="{FF2B5EF4-FFF2-40B4-BE49-F238E27FC236}">
                <a16:creationId xmlns:a16="http://schemas.microsoft.com/office/drawing/2014/main" id="{E06ACF8C-308D-25A7-590F-09AAE35138E8}"/>
              </a:ext>
            </a:extLst>
          </p:cNvPr>
          <p:cNvSpPr>
            <a:spLocks noGrp="1"/>
          </p:cNvSpPr>
          <p:nvPr>
            <p:ph type="body" sz="quarter" idx="23" hasCustomPrompt="1"/>
          </p:nvPr>
        </p:nvSpPr>
        <p:spPr>
          <a:xfrm>
            <a:off x="3452644" y="3298206"/>
            <a:ext cx="2264685" cy="331936"/>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Heading</a:t>
            </a:r>
          </a:p>
        </p:txBody>
      </p:sp>
      <p:sp>
        <p:nvSpPr>
          <p:cNvPr id="40" name="Text Placeholder 15">
            <a:extLst>
              <a:ext uri="{FF2B5EF4-FFF2-40B4-BE49-F238E27FC236}">
                <a16:creationId xmlns:a16="http://schemas.microsoft.com/office/drawing/2014/main" id="{403A7C49-0A7D-6B23-80B7-E91B87827A94}"/>
              </a:ext>
            </a:extLst>
          </p:cNvPr>
          <p:cNvSpPr>
            <a:spLocks noGrp="1"/>
          </p:cNvSpPr>
          <p:nvPr>
            <p:ph type="body" sz="quarter" idx="24" hasCustomPrompt="1"/>
          </p:nvPr>
        </p:nvSpPr>
        <p:spPr>
          <a:xfrm>
            <a:off x="6271054"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Heading</a:t>
            </a:r>
          </a:p>
        </p:txBody>
      </p:sp>
      <p:sp>
        <p:nvSpPr>
          <p:cNvPr id="41" name="Text Placeholder 15">
            <a:extLst>
              <a:ext uri="{FF2B5EF4-FFF2-40B4-BE49-F238E27FC236}">
                <a16:creationId xmlns:a16="http://schemas.microsoft.com/office/drawing/2014/main" id="{9F247137-B811-1C0C-3ECF-8920F2723A09}"/>
              </a:ext>
            </a:extLst>
          </p:cNvPr>
          <p:cNvSpPr>
            <a:spLocks noGrp="1"/>
          </p:cNvSpPr>
          <p:nvPr>
            <p:ph type="body" sz="quarter" idx="25" hasCustomPrompt="1"/>
          </p:nvPr>
        </p:nvSpPr>
        <p:spPr>
          <a:xfrm>
            <a:off x="9089465"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Heading</a:t>
            </a:r>
          </a:p>
        </p:txBody>
      </p:sp>
      <p:sp>
        <p:nvSpPr>
          <p:cNvPr id="16" name="Text Placeholder 13">
            <a:extLst>
              <a:ext uri="{FF2B5EF4-FFF2-40B4-BE49-F238E27FC236}">
                <a16:creationId xmlns:a16="http://schemas.microsoft.com/office/drawing/2014/main" id="{EE57E6F6-95E1-BB44-5A8A-95D03F02DCEF}"/>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2" name="Picture 1" descr="Background pattern&#10;&#10;Description automatically generated">
            <a:extLst>
              <a:ext uri="{FF2B5EF4-FFF2-40B4-BE49-F238E27FC236}">
                <a16:creationId xmlns:a16="http://schemas.microsoft.com/office/drawing/2014/main" id="{6B00E7C7-88E6-A7F9-7356-C605C6E380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12" name="Marcador de número de diapositiva 5">
            <a:extLst>
              <a:ext uri="{FF2B5EF4-FFF2-40B4-BE49-F238E27FC236}">
                <a16:creationId xmlns:a16="http://schemas.microsoft.com/office/drawing/2014/main" id="{3BA9357F-11E9-B623-DB32-AA16F0336D11}"/>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601563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EF438032-1F77-BBEA-C7C7-8ED95C652F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1999" cy="6858000"/>
          </a:xfrm>
          <a:prstGeom prst="rect">
            <a:avLst/>
          </a:prstGeom>
        </p:spPr>
      </p:pic>
      <p:sp>
        <p:nvSpPr>
          <p:cNvPr id="4" name="Title 1">
            <a:extLst>
              <a:ext uri="{FF2B5EF4-FFF2-40B4-BE49-F238E27FC236}">
                <a16:creationId xmlns:a16="http://schemas.microsoft.com/office/drawing/2014/main" id="{E6EEB829-6CD0-4395-A39D-7E253A77EA0C}"/>
              </a:ext>
            </a:extLst>
          </p:cNvPr>
          <p:cNvSpPr>
            <a:spLocks noGrp="1"/>
          </p:cNvSpPr>
          <p:nvPr>
            <p:ph type="ctrTitle" hasCustomPrompt="1"/>
          </p:nvPr>
        </p:nvSpPr>
        <p:spPr>
          <a:xfrm>
            <a:off x="1882435" y="2765913"/>
            <a:ext cx="3601189" cy="1326174"/>
          </a:xfrm>
        </p:spPr>
        <p:txBody>
          <a:bodyPr vert="horz" lIns="91440" tIns="45720" rIns="91440" bIns="45720" rtlCol="0" anchor="b">
            <a:noAutofit/>
          </a:bodyPr>
          <a:lstStyle>
            <a:lvl1pPr>
              <a:defRPr lang="en-US" sz="44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Thank you</a:t>
            </a:r>
          </a:p>
        </p:txBody>
      </p:sp>
      <p:sp>
        <p:nvSpPr>
          <p:cNvPr id="8" name="Text Placeholder 3">
            <a:extLst>
              <a:ext uri="{FF2B5EF4-FFF2-40B4-BE49-F238E27FC236}">
                <a16:creationId xmlns:a16="http://schemas.microsoft.com/office/drawing/2014/main" id="{5A4C7068-0752-FBFE-5D91-4C5EF463A731}"/>
              </a:ext>
            </a:extLst>
          </p:cNvPr>
          <p:cNvSpPr>
            <a:spLocks noGrp="1"/>
          </p:cNvSpPr>
          <p:nvPr>
            <p:ph type="body" sz="half" idx="2"/>
          </p:nvPr>
        </p:nvSpPr>
        <p:spPr>
          <a:xfrm>
            <a:off x="1882435" y="4233333"/>
            <a:ext cx="4293054" cy="664810"/>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Box 34">
            <a:extLst>
              <a:ext uri="{FF2B5EF4-FFF2-40B4-BE49-F238E27FC236}">
                <a16:creationId xmlns:a16="http://schemas.microsoft.com/office/drawing/2014/main" id="{F0FA6A43-0AD4-BED3-13C7-0AF5B9BB3FF3}"/>
              </a:ext>
            </a:extLst>
          </p:cNvPr>
          <p:cNvSpPr txBox="1"/>
          <p:nvPr userDrawn="1"/>
        </p:nvSpPr>
        <p:spPr>
          <a:xfrm>
            <a:off x="3048000" y="6423303"/>
            <a:ext cx="6096000" cy="246221"/>
          </a:xfrm>
          <a:prstGeom prst="rect">
            <a:avLst/>
          </a:prstGeom>
          <a:noFill/>
        </p:spPr>
        <p:txBody>
          <a:bodyPr wrap="square">
            <a:spAutoFit/>
          </a:bodyPr>
          <a:lstStyle/>
          <a:p>
            <a:pPr algn="ctr"/>
            <a:r>
              <a:rPr lang="en-US" sz="1000" b="0" i="0" spc="50" baseline="0" dirty="0" err="1">
                <a:solidFill>
                  <a:srgbClr val="595959"/>
                </a:solidFill>
                <a:effectLst/>
                <a:latin typeface="Frutiger 45 Light" pitchFamily="2" charset="0"/>
              </a:rPr>
              <a:t>LTIMindtree</a:t>
            </a:r>
            <a:r>
              <a:rPr lang="en-US" sz="1000" b="0" i="0" spc="50" baseline="0" dirty="0">
                <a:solidFill>
                  <a:srgbClr val="595959"/>
                </a:solidFill>
                <a:effectLst/>
                <a:latin typeface="Frutiger 45 Light" pitchFamily="2" charset="0"/>
              </a:rPr>
              <a:t> Limited is a subsidiary of Larsen &amp; Toubro Limited</a:t>
            </a:r>
            <a:endParaRPr lang="en-US" sz="1000" b="0" kern="1200" spc="50" baseline="0" dirty="0">
              <a:solidFill>
                <a:srgbClr val="595959"/>
              </a:solidFill>
              <a:latin typeface="Frutiger 45 Light" pitchFamily="2" charset="0"/>
              <a:ea typeface="+mn-ea"/>
              <a:cs typeface="+mn-cs"/>
            </a:endParaRPr>
          </a:p>
        </p:txBody>
      </p:sp>
      <p:pic>
        <p:nvPicPr>
          <p:cNvPr id="2" name="Picture 1">
            <a:extLst>
              <a:ext uri="{FF2B5EF4-FFF2-40B4-BE49-F238E27FC236}">
                <a16:creationId xmlns:a16="http://schemas.microsoft.com/office/drawing/2014/main" id="{F8C452BF-B975-E66F-DD59-26D7F10461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Tree>
    <p:extLst>
      <p:ext uri="{BB962C8B-B14F-4D97-AF65-F5344CB8AC3E}">
        <p14:creationId xmlns:p14="http://schemas.microsoft.com/office/powerpoint/2010/main" val="186036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ext Placeholder 13">
            <a:extLst>
              <a:ext uri="{FF2B5EF4-FFF2-40B4-BE49-F238E27FC236}">
                <a16:creationId xmlns:a16="http://schemas.microsoft.com/office/drawing/2014/main" id="{9B01B99F-2CE5-433C-8F7A-483D41C4A998}"/>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22" name="Picture 21" descr="Background pattern&#10;&#10;Description automatically generated">
            <a:extLst>
              <a:ext uri="{FF2B5EF4-FFF2-40B4-BE49-F238E27FC236}">
                <a16:creationId xmlns:a16="http://schemas.microsoft.com/office/drawing/2014/main" id="{27D409DF-402A-DD18-BFCE-8888573143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23" name="Marcador de número de diapositiva 5">
            <a:extLst>
              <a:ext uri="{FF2B5EF4-FFF2-40B4-BE49-F238E27FC236}">
                <a16:creationId xmlns:a16="http://schemas.microsoft.com/office/drawing/2014/main" id="{B982187F-CBBE-F09C-0F6F-730E0F0B124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
        <p:nvSpPr>
          <p:cNvPr id="11" name="Content Placeholder 2">
            <a:extLst>
              <a:ext uri="{FF2B5EF4-FFF2-40B4-BE49-F238E27FC236}">
                <a16:creationId xmlns:a16="http://schemas.microsoft.com/office/drawing/2014/main" id="{8E5456A7-BE66-D18D-4755-5BE1D37DDEF5}"/>
              </a:ext>
            </a:extLst>
          </p:cNvPr>
          <p:cNvSpPr>
            <a:spLocks noGrp="1"/>
          </p:cNvSpPr>
          <p:nvPr>
            <p:ph idx="15"/>
          </p:nvPr>
        </p:nvSpPr>
        <p:spPr>
          <a:xfrm>
            <a:off x="533400" y="1822450"/>
            <a:ext cx="11125200" cy="4351338"/>
          </a:xfrm>
        </p:spPr>
        <p:txBody>
          <a:bodyPr>
            <a:normAutofit/>
          </a:bodyPr>
          <a:lstStyle>
            <a:lvl1pPr>
              <a:defRPr lang="en-US" sz="1200" b="1" dirty="0" smtClean="0">
                <a:solidFill>
                  <a:srgbClr val="595959"/>
                </a:solidFill>
                <a:latin typeface="Frutiger 45 Light" pitchFamily="2" charset="0"/>
              </a:defRPr>
            </a:lvl1pPr>
            <a:lvl2pPr>
              <a:defRPr sz="1200">
                <a:solidFill>
                  <a:srgbClr val="595959"/>
                </a:solidFill>
                <a:latin typeface="Frutiger 45 Light" pitchFamily="2" charset="0"/>
              </a:defRPr>
            </a:lvl2pPr>
            <a:lvl3pPr>
              <a:defRPr sz="1200">
                <a:solidFill>
                  <a:srgbClr val="595959"/>
                </a:solidFill>
                <a:latin typeface="Frutiger 45 Light" pitchFamily="2" charset="0"/>
              </a:defRPr>
            </a:lvl3pPr>
            <a:lvl4pPr>
              <a:defRPr sz="1200">
                <a:solidFill>
                  <a:srgbClr val="595959"/>
                </a:solidFill>
                <a:latin typeface="Frutiger 45 Light" pitchFamily="2" charset="0"/>
              </a:defRPr>
            </a:lvl4pPr>
            <a:lvl5pPr>
              <a:defRPr sz="12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Tree>
    <p:extLst>
      <p:ext uri="{BB962C8B-B14F-4D97-AF65-F5344CB8AC3E}">
        <p14:creationId xmlns:p14="http://schemas.microsoft.com/office/powerpoint/2010/main" val="2109235218"/>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36" userDrawn="1">
          <p15:clr>
            <a:srgbClr val="FBAE40"/>
          </p15:clr>
        </p15:guide>
        <p15:guide id="3" orient="horz" pos="288" userDrawn="1">
          <p15:clr>
            <a:srgbClr val="FBAE40"/>
          </p15:clr>
        </p15:guide>
        <p15:guide id="4" pos="7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1"/>
          <a:lstStyle>
            <a:lvl1pPr>
              <a:lnSpc>
                <a:spcPts val="1700"/>
              </a:lnSpc>
              <a:defRPr lang="en-US" sz="2400" b="1" kern="1200" dirty="0" smtClean="0">
                <a:solidFill>
                  <a:schemeClr val="tx1"/>
                </a:solidFill>
                <a:latin typeface="+mn-lt"/>
                <a:ea typeface="+mn-ea"/>
                <a:cs typeface="+mn-cs"/>
              </a:defRPr>
            </a:lvl1pPr>
            <a:lvl2pPr>
              <a:lnSpc>
                <a:spcPts val="1700"/>
              </a:lnSpc>
              <a:defRPr lang="en-US" sz="2000" kern="1200" dirty="0" smtClean="0">
                <a:solidFill>
                  <a:schemeClr val="tx1"/>
                </a:solidFill>
                <a:latin typeface="+mn-lt"/>
                <a:ea typeface="+mn-ea"/>
                <a:cs typeface="+mn-cs"/>
              </a:defRPr>
            </a:lvl2pPr>
            <a:lvl3pPr marL="342900" indent="-342900">
              <a:lnSpc>
                <a:spcPts val="1700"/>
              </a:lnSpc>
              <a:defRPr lang="en-US" sz="18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7" name="Picture 6" descr="Background pattern&#10;&#10;Description automatically generated">
            <a:extLst>
              <a:ext uri="{FF2B5EF4-FFF2-40B4-BE49-F238E27FC236}">
                <a16:creationId xmlns:a16="http://schemas.microsoft.com/office/drawing/2014/main" id="{438F9EE4-1525-DA32-B6BF-F9D4E4DA0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8" name="Marcador de número de diapositiva 5">
            <a:extLst>
              <a:ext uri="{FF2B5EF4-FFF2-40B4-BE49-F238E27FC236}">
                <a16:creationId xmlns:a16="http://schemas.microsoft.com/office/drawing/2014/main" id="{E9EC46A4-50CA-5032-642E-472F2C66E949}"/>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1958657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2">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7" name="Picture 6" descr="Background pattern&#10;&#10;Description automatically generated">
            <a:extLst>
              <a:ext uri="{FF2B5EF4-FFF2-40B4-BE49-F238E27FC236}">
                <a16:creationId xmlns:a16="http://schemas.microsoft.com/office/drawing/2014/main" id="{BAEB0E49-39B0-037C-0357-6C4472DC15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8" name="Marcador de número de diapositiva 5">
            <a:extLst>
              <a:ext uri="{FF2B5EF4-FFF2-40B4-BE49-F238E27FC236}">
                <a16:creationId xmlns:a16="http://schemas.microsoft.com/office/drawing/2014/main" id="{4E4B298F-D75D-0E89-ED3D-DF0CF1A87E27}"/>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32066571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3">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7" name="Picture 6" descr="Background pattern&#10;&#10;Description automatically generated">
            <a:extLst>
              <a:ext uri="{FF2B5EF4-FFF2-40B4-BE49-F238E27FC236}">
                <a16:creationId xmlns:a16="http://schemas.microsoft.com/office/drawing/2014/main" id="{07F8B13B-8E7C-F321-BF83-177D747B10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8" name="Marcador de número de diapositiva 5">
            <a:extLst>
              <a:ext uri="{FF2B5EF4-FFF2-40B4-BE49-F238E27FC236}">
                <a16:creationId xmlns:a16="http://schemas.microsoft.com/office/drawing/2014/main" id="{4BB16B3F-018F-71E7-B239-96DA6F36DEB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4164521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F55D43F-875F-4E2B-82B9-5EEDDAEA63F8}"/>
              </a:ext>
            </a:extLst>
          </p:cNvPr>
          <p:cNvSpPr>
            <a:spLocks noGrp="1"/>
          </p:cNvSpPr>
          <p:nvPr>
            <p:ph type="title"/>
          </p:nvPr>
        </p:nvSpPr>
        <p:spPr>
          <a:xfrm>
            <a:off x="533398" y="989299"/>
            <a:ext cx="8610601" cy="2852737"/>
          </a:xfrm>
        </p:spPr>
        <p:txBody>
          <a:bodyPr anchor="b">
            <a:normAutofit/>
          </a:bodyPr>
          <a:lstStyle>
            <a:lvl1pPr>
              <a:defRPr lang="en-US" sz="4400" b="1" kern="1200" dirty="0">
                <a:solidFill>
                  <a:srgbClr val="595959"/>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title style</a:t>
            </a:r>
            <a:endParaRPr lang="en-US" dirty="0"/>
          </a:p>
        </p:txBody>
      </p:sp>
      <p:sp>
        <p:nvSpPr>
          <p:cNvPr id="20" name="Text Placeholder 2">
            <a:extLst>
              <a:ext uri="{FF2B5EF4-FFF2-40B4-BE49-F238E27FC236}">
                <a16:creationId xmlns:a16="http://schemas.microsoft.com/office/drawing/2014/main" id="{F18B4745-7445-43DB-B108-3CDCB28A7AE9}"/>
              </a:ext>
            </a:extLst>
          </p:cNvPr>
          <p:cNvSpPr>
            <a:spLocks noGrp="1"/>
          </p:cNvSpPr>
          <p:nvPr>
            <p:ph type="body" idx="1"/>
          </p:nvPr>
        </p:nvSpPr>
        <p:spPr>
          <a:xfrm>
            <a:off x="533398" y="3869024"/>
            <a:ext cx="8610602" cy="1500187"/>
          </a:xfrm>
        </p:spPr>
        <p:txBody>
          <a:bodyPr/>
          <a:lstStyle>
            <a:lvl1pPr marL="0" indent="0">
              <a:buNone/>
              <a:defRPr sz="2400">
                <a:solidFill>
                  <a:srgbClr val="595959"/>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 Placeholder 13">
            <a:extLst>
              <a:ext uri="{FF2B5EF4-FFF2-40B4-BE49-F238E27FC236}">
                <a16:creationId xmlns:a16="http://schemas.microsoft.com/office/drawing/2014/main" id="{5A424433-CA37-48A1-EF7E-E44DEC8944A4}"/>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10" name="Picture 9" descr="Background pattern&#10;&#10;Description automatically generated">
            <a:extLst>
              <a:ext uri="{FF2B5EF4-FFF2-40B4-BE49-F238E27FC236}">
                <a16:creationId xmlns:a16="http://schemas.microsoft.com/office/drawing/2014/main" id="{7B593DD1-E696-84F5-997E-395CB4B340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18" name="Marcador de número de diapositiva 5">
            <a:extLst>
              <a:ext uri="{FF2B5EF4-FFF2-40B4-BE49-F238E27FC236}">
                <a16:creationId xmlns:a16="http://schemas.microsoft.com/office/drawing/2014/main" id="{179C2830-1743-9FEA-4F66-BCE7925B9DB5}"/>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3078886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6A7051-5A82-D471-602E-39E158F6B1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17" name="Title 1">
            <a:extLst>
              <a:ext uri="{FF2B5EF4-FFF2-40B4-BE49-F238E27FC236}">
                <a16:creationId xmlns:a16="http://schemas.microsoft.com/office/drawing/2014/main" id="{81628252-EFFE-45BA-BB6B-80B43271D7B9}"/>
              </a:ext>
            </a:extLst>
          </p:cNvPr>
          <p:cNvSpPr>
            <a:spLocks noGrp="1"/>
          </p:cNvSpPr>
          <p:nvPr>
            <p:ph type="title" hasCustomPrompt="1"/>
          </p:nvPr>
        </p:nvSpPr>
        <p:spPr>
          <a:xfrm>
            <a:off x="5593242" y="1508588"/>
            <a:ext cx="5864980" cy="2852737"/>
          </a:xfrm>
        </p:spPr>
        <p:txBody>
          <a:bodyPr anchor="b">
            <a:normAutofit/>
          </a:bodyPr>
          <a:lstStyle>
            <a:lvl1pPr>
              <a:defRPr lang="en-US" sz="4400" b="1" kern="1200" dirty="0">
                <a:solidFill>
                  <a:schemeClr val="bg1"/>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title style</a:t>
            </a:r>
          </a:p>
        </p:txBody>
      </p:sp>
      <p:sp>
        <p:nvSpPr>
          <p:cNvPr id="18" name="Text Placeholder 2">
            <a:extLst>
              <a:ext uri="{FF2B5EF4-FFF2-40B4-BE49-F238E27FC236}">
                <a16:creationId xmlns:a16="http://schemas.microsoft.com/office/drawing/2014/main" id="{4994D909-A7BC-465C-8A9B-65471E73FB39}"/>
              </a:ext>
            </a:extLst>
          </p:cNvPr>
          <p:cNvSpPr>
            <a:spLocks noGrp="1"/>
          </p:cNvSpPr>
          <p:nvPr>
            <p:ph type="body" idx="1"/>
          </p:nvPr>
        </p:nvSpPr>
        <p:spPr>
          <a:xfrm>
            <a:off x="5593242" y="4388313"/>
            <a:ext cx="5864980" cy="1500187"/>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17921F3B-DFDD-3880-4A59-92315D909E94}"/>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rPr>
              <a:t>©</a:t>
            </a:r>
            <a:r>
              <a:rPr lang="en-US" sz="1000" dirty="0" err="1">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a:t>
            </a:r>
            <a:r>
              <a:rPr lang="en-US"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rPr>
              <a:t> | Privileged and Confidential 2022</a:t>
            </a:r>
            <a:endParaRPr lang="en-IN"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9" name="Picture 8">
            <a:extLst>
              <a:ext uri="{FF2B5EF4-FFF2-40B4-BE49-F238E27FC236}">
                <a16:creationId xmlns:a16="http://schemas.microsoft.com/office/drawing/2014/main" id="{8227DD45-CE2E-85E8-642D-93DED37DD35E}"/>
              </a:ext>
            </a:extLst>
          </p:cNvPr>
          <p:cNvPicPr>
            <a:picLocks noChangeAspect="1"/>
          </p:cNvPicPr>
          <p:nvPr userDrawn="1"/>
        </p:nvPicPr>
        <p:blipFill>
          <a:blip r:embed="rId3">
            <a:lum bright="100000" contrast="100000"/>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Tree>
    <p:extLst>
      <p:ext uri="{BB962C8B-B14F-4D97-AF65-F5344CB8AC3E}">
        <p14:creationId xmlns:p14="http://schemas.microsoft.com/office/powerpoint/2010/main" val="406122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D9C106-CE49-4F1B-A6DE-3C9818CAFB5C}"/>
              </a:ext>
            </a:extLst>
          </p:cNvPr>
          <p:cNvSpPr>
            <a:spLocks noGrp="1"/>
          </p:cNvSpPr>
          <p:nvPr>
            <p:ph idx="15"/>
          </p:nvPr>
        </p:nvSpPr>
        <p:spPr>
          <a:xfrm>
            <a:off x="533399" y="1655302"/>
            <a:ext cx="5486399"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6" name="Content Placeholder 2">
            <a:extLst>
              <a:ext uri="{FF2B5EF4-FFF2-40B4-BE49-F238E27FC236}">
                <a16:creationId xmlns:a16="http://schemas.microsoft.com/office/drawing/2014/main" id="{0E8BB916-CDFC-439C-B0EF-513AE7B06ACB}"/>
              </a:ext>
            </a:extLst>
          </p:cNvPr>
          <p:cNvSpPr>
            <a:spLocks noGrp="1"/>
          </p:cNvSpPr>
          <p:nvPr>
            <p:ph idx="16"/>
          </p:nvPr>
        </p:nvSpPr>
        <p:spPr>
          <a:xfrm>
            <a:off x="6172201" y="1655302"/>
            <a:ext cx="5486398"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20" name="Text Placeholder 13">
            <a:extLst>
              <a:ext uri="{FF2B5EF4-FFF2-40B4-BE49-F238E27FC236}">
                <a16:creationId xmlns:a16="http://schemas.microsoft.com/office/drawing/2014/main" id="{78651CBE-E342-762C-71AB-7A346C0BD17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8" name="Picture 7" descr="Background pattern&#10;&#10;Description automatically generated">
            <a:extLst>
              <a:ext uri="{FF2B5EF4-FFF2-40B4-BE49-F238E27FC236}">
                <a16:creationId xmlns:a16="http://schemas.microsoft.com/office/drawing/2014/main" id="{0D37EA21-4965-A1A5-EFE5-F1DB9D9A98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11" name="Marcador de número de diapositiva 5">
            <a:extLst>
              <a:ext uri="{FF2B5EF4-FFF2-40B4-BE49-F238E27FC236}">
                <a16:creationId xmlns:a16="http://schemas.microsoft.com/office/drawing/2014/main" id="{CACE2F8E-F80A-F347-8E9C-243A79D7388E}"/>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61927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704641-62E4-4217-A4FB-1461DCB34942}"/>
              </a:ext>
            </a:extLst>
          </p:cNvPr>
          <p:cNvSpPr>
            <a:spLocks noGrp="1"/>
          </p:cNvSpPr>
          <p:nvPr>
            <p:ph type="body" idx="1"/>
          </p:nvPr>
        </p:nvSpPr>
        <p:spPr>
          <a:xfrm>
            <a:off x="533399" y="1436914"/>
            <a:ext cx="5533119"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Text Placeholder 4">
            <a:extLst>
              <a:ext uri="{FF2B5EF4-FFF2-40B4-BE49-F238E27FC236}">
                <a16:creationId xmlns:a16="http://schemas.microsoft.com/office/drawing/2014/main" id="{31BF8DFE-7699-41E5-ACEB-81719A7EB98B}"/>
              </a:ext>
            </a:extLst>
          </p:cNvPr>
          <p:cNvSpPr>
            <a:spLocks noGrp="1"/>
          </p:cNvSpPr>
          <p:nvPr>
            <p:ph type="body" sz="quarter" idx="3"/>
          </p:nvPr>
        </p:nvSpPr>
        <p:spPr>
          <a:xfrm>
            <a:off x="6241141" y="1436914"/>
            <a:ext cx="5417458"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Content Placeholder 2">
            <a:extLst>
              <a:ext uri="{FF2B5EF4-FFF2-40B4-BE49-F238E27FC236}">
                <a16:creationId xmlns:a16="http://schemas.microsoft.com/office/drawing/2014/main" id="{F54FF91B-5FE4-409D-BA7F-37376CD5E4AB}"/>
              </a:ext>
            </a:extLst>
          </p:cNvPr>
          <p:cNvSpPr>
            <a:spLocks noGrp="1"/>
          </p:cNvSpPr>
          <p:nvPr>
            <p:ph idx="15"/>
          </p:nvPr>
        </p:nvSpPr>
        <p:spPr>
          <a:xfrm>
            <a:off x="533399" y="2651506"/>
            <a:ext cx="5533119"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8" name="Content Placeholder 2">
            <a:extLst>
              <a:ext uri="{FF2B5EF4-FFF2-40B4-BE49-F238E27FC236}">
                <a16:creationId xmlns:a16="http://schemas.microsoft.com/office/drawing/2014/main" id="{CFDB344D-832A-4E14-93A2-EF0879A2EDA0}"/>
              </a:ext>
            </a:extLst>
          </p:cNvPr>
          <p:cNvSpPr>
            <a:spLocks noGrp="1"/>
          </p:cNvSpPr>
          <p:nvPr>
            <p:ph idx="16"/>
          </p:nvPr>
        </p:nvSpPr>
        <p:spPr>
          <a:xfrm>
            <a:off x="6241141" y="2663457"/>
            <a:ext cx="5417458"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5" name="Text Placeholder 13">
            <a:extLst>
              <a:ext uri="{FF2B5EF4-FFF2-40B4-BE49-F238E27FC236}">
                <a16:creationId xmlns:a16="http://schemas.microsoft.com/office/drawing/2014/main" id="{EF8A07F5-F0F3-56A0-B462-8A048CE69422}"/>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dirty="0"/>
              <a:t>Title Here</a:t>
            </a:r>
          </a:p>
        </p:txBody>
      </p:sp>
      <p:pic>
        <p:nvPicPr>
          <p:cNvPr id="10" name="Picture 9" descr="Background pattern&#10;&#10;Description automatically generated">
            <a:extLst>
              <a:ext uri="{FF2B5EF4-FFF2-40B4-BE49-F238E27FC236}">
                <a16:creationId xmlns:a16="http://schemas.microsoft.com/office/drawing/2014/main" id="{4DD8A8A8-2642-F3FA-DCC7-296A6B23D3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14" name="Marcador de número de diapositiva 5">
            <a:extLst>
              <a:ext uri="{FF2B5EF4-FFF2-40B4-BE49-F238E27FC236}">
                <a16:creationId xmlns:a16="http://schemas.microsoft.com/office/drawing/2014/main" id="{0A8FC8DD-D1CD-B223-1096-CE2AAC973F80}"/>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dirty="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327192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3685D-D505-42E6-B2A3-1B26BC793250}"/>
              </a:ext>
            </a:extLst>
          </p:cNvPr>
          <p:cNvSpPr>
            <a:spLocks noGrp="1"/>
          </p:cNvSpPr>
          <p:nvPr>
            <p:ph type="title"/>
          </p:nvPr>
        </p:nvSpPr>
        <p:spPr>
          <a:xfrm>
            <a:off x="468086" y="365125"/>
            <a:ext cx="10885714"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420300D-8B9D-444F-97B8-8F7D7E3A37FB}"/>
              </a:ext>
            </a:extLst>
          </p:cNvPr>
          <p:cNvSpPr>
            <a:spLocks noGrp="1"/>
          </p:cNvSpPr>
          <p:nvPr>
            <p:ph type="body" idx="1"/>
          </p:nvPr>
        </p:nvSpPr>
        <p:spPr>
          <a:xfrm>
            <a:off x="468086" y="1825625"/>
            <a:ext cx="1088571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9DEDB723-1905-4E83-9D47-D0B5CFAA7945}"/>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dirty="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a:t>
            </a:r>
            <a:r>
              <a:rPr lang="en-US" sz="1000" dirty="0" err="1">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a:t>
            </a:r>
            <a:r>
              <a:rPr lang="en-US" sz="1000" dirty="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 | Privileged and Confidential 2022</a:t>
            </a:r>
            <a:endParaRPr lang="en-IN" sz="1000" dirty="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
        <p:nvSpPr>
          <p:cNvPr id="4" name="Rectangle 2">
            <a:extLst>
              <a:ext uri="{FF2B5EF4-FFF2-40B4-BE49-F238E27FC236}">
                <a16:creationId xmlns:a16="http://schemas.microsoft.com/office/drawing/2014/main" id="{604E6E1E-7055-8D1B-4C37-9DCF88F2180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1073742684">
            <a:extLst>
              <a:ext uri="{FF2B5EF4-FFF2-40B4-BE49-F238E27FC236}">
                <a16:creationId xmlns:a16="http://schemas.microsoft.com/office/drawing/2014/main" id="{CB09C83E-2E41-0B4B-7535-36A14EDE4624}"/>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dirty="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5" name="Picture 4">
            <a:extLst>
              <a:ext uri="{FF2B5EF4-FFF2-40B4-BE49-F238E27FC236}">
                <a16:creationId xmlns:a16="http://schemas.microsoft.com/office/drawing/2014/main" id="{F90561BA-C7F5-9336-C8B6-9C52C6E480B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Tree>
    <p:extLst>
      <p:ext uri="{BB962C8B-B14F-4D97-AF65-F5344CB8AC3E}">
        <p14:creationId xmlns:p14="http://schemas.microsoft.com/office/powerpoint/2010/main" val="286723292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66" r:id="rId4"/>
    <p:sldLayoutId id="2147483665" r:id="rId5"/>
    <p:sldLayoutId id="2147483651" r:id="rId6"/>
    <p:sldLayoutId id="2147483660" r:id="rId7"/>
    <p:sldLayoutId id="2147483652" r:id="rId8"/>
    <p:sldLayoutId id="2147483653" r:id="rId9"/>
    <p:sldLayoutId id="2147483654" r:id="rId10"/>
    <p:sldLayoutId id="2147483658" r:id="rId11"/>
    <p:sldLayoutId id="2147483656" r:id="rId12"/>
    <p:sldLayoutId id="2147483657" r:id="rId13"/>
    <p:sldLayoutId id="2147483664" r:id="rId14"/>
    <p:sldLayoutId id="2147483663"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E82882D-F3C1-4C31-B151-94048313653A}"/>
              </a:ext>
            </a:extLst>
          </p:cNvPr>
          <p:cNvSpPr>
            <a:spLocks noGrp="1"/>
          </p:cNvSpPr>
          <p:nvPr>
            <p:ph type="ctrTitle"/>
          </p:nvPr>
        </p:nvSpPr>
        <p:spPr>
          <a:xfrm>
            <a:off x="1627414" y="3460599"/>
            <a:ext cx="8937171" cy="757130"/>
          </a:xfrm>
        </p:spPr>
        <p:txBody>
          <a:bodyPr/>
          <a:lstStyle/>
          <a:p>
            <a:r>
              <a:rPr lang="en-US" dirty="0">
                <a:effectLst>
                  <a:outerShdw blurRad="38100" dist="38100" dir="2700000" algn="tl">
                    <a:srgbClr val="000000">
                      <a:alpha val="43137"/>
                    </a:srgbClr>
                  </a:outerShdw>
                </a:effectLst>
                <a:latin typeface="Frutiger LT Pro 55 Roman" panose="020B0602020204020204"/>
              </a:rPr>
              <a:t>Farm Financer</a:t>
            </a:r>
          </a:p>
        </p:txBody>
      </p:sp>
      <p:sp>
        <p:nvSpPr>
          <p:cNvPr id="2" name="Rectangle 1">
            <a:extLst>
              <a:ext uri="{FF2B5EF4-FFF2-40B4-BE49-F238E27FC236}">
                <a16:creationId xmlns:a16="http://schemas.microsoft.com/office/drawing/2014/main" id="{500C3260-3C15-589B-82F8-C79A693AD19F}"/>
              </a:ext>
            </a:extLst>
          </p:cNvPr>
          <p:cNvSpPr/>
          <p:nvPr/>
        </p:nvSpPr>
        <p:spPr>
          <a:xfrm>
            <a:off x="855130" y="4394535"/>
            <a:ext cx="7899401" cy="55879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1400" b="1" dirty="0">
                <a:solidFill>
                  <a:srgbClr val="0070C0"/>
                </a:solidFill>
              </a:rPr>
              <a:t>Farm Financer is a digital platform designed to support farmers and agricultural businesses in securing reliable and flexible financial assistance.</a:t>
            </a:r>
            <a:endParaRPr lang="en-IN" sz="1400" b="1" dirty="0">
              <a:solidFill>
                <a:srgbClr val="0070C0"/>
              </a:solidFill>
            </a:endParaRPr>
          </a:p>
        </p:txBody>
      </p:sp>
      <p:sp>
        <p:nvSpPr>
          <p:cNvPr id="6" name="Rectangle 5">
            <a:extLst>
              <a:ext uri="{FF2B5EF4-FFF2-40B4-BE49-F238E27FC236}">
                <a16:creationId xmlns:a16="http://schemas.microsoft.com/office/drawing/2014/main" id="{74DC5670-E3C5-F8A8-C796-972F70894054}"/>
              </a:ext>
            </a:extLst>
          </p:cNvPr>
          <p:cNvSpPr/>
          <p:nvPr/>
        </p:nvSpPr>
        <p:spPr>
          <a:xfrm>
            <a:off x="855130" y="5206999"/>
            <a:ext cx="1540935" cy="55879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IN" sz="1400" b="1" dirty="0">
                <a:solidFill>
                  <a:srgbClr val="0070C0"/>
                </a:solidFill>
              </a:rPr>
              <a:t>Group: 2</a:t>
            </a:r>
          </a:p>
          <a:p>
            <a:r>
              <a:rPr lang="en-IN" sz="1400" b="1" dirty="0">
                <a:solidFill>
                  <a:srgbClr val="0070C0"/>
                </a:solidFill>
              </a:rPr>
              <a:t>Dev Squad</a:t>
            </a:r>
          </a:p>
        </p:txBody>
      </p:sp>
      <p:pic>
        <p:nvPicPr>
          <p:cNvPr id="7" name="Picture 6" descr="A person with a mustache and a mustache holding a green and yellow scarf&#10;&#10;AI-generated content may be incorrect.">
            <a:extLst>
              <a:ext uri="{FF2B5EF4-FFF2-40B4-BE49-F238E27FC236}">
                <a16:creationId xmlns:a16="http://schemas.microsoft.com/office/drawing/2014/main" id="{BD8FE9FF-5C83-8074-8BF3-2041B80A1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71" y="3378001"/>
            <a:ext cx="922326" cy="922326"/>
          </a:xfrm>
          <a:prstGeom prst="rect">
            <a:avLst/>
          </a:prstGeom>
        </p:spPr>
      </p:pic>
    </p:spTree>
    <p:extLst>
      <p:ext uri="{BB962C8B-B14F-4D97-AF65-F5344CB8AC3E}">
        <p14:creationId xmlns:p14="http://schemas.microsoft.com/office/powerpoint/2010/main" val="24583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9D4B-CC69-1336-6842-7B999A1EDACE}"/>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B9BBA5EE-4B67-9440-A1C9-BFAF79C0E9D2}"/>
              </a:ext>
            </a:extLst>
          </p:cNvPr>
          <p:cNvSpPr>
            <a:spLocks noGrp="1"/>
          </p:cNvSpPr>
          <p:nvPr>
            <p:ph type="body" sz="quarter" idx="13"/>
          </p:nvPr>
        </p:nvSpPr>
        <p:spPr>
          <a:xfrm>
            <a:off x="1769165" y="1444811"/>
            <a:ext cx="9281523" cy="434975"/>
          </a:xfrm>
        </p:spPr>
        <p:txBody>
          <a:bodyPr/>
          <a:lstStyle/>
          <a:p>
            <a:r>
              <a:rPr lang="en-US" dirty="0"/>
              <a:t>Farm Financer: A Full-Stack Web Application</a:t>
            </a:r>
          </a:p>
        </p:txBody>
      </p:sp>
      <p:sp>
        <p:nvSpPr>
          <p:cNvPr id="3" name="Content Placeholder 2">
            <a:extLst>
              <a:ext uri="{FF2B5EF4-FFF2-40B4-BE49-F238E27FC236}">
                <a16:creationId xmlns:a16="http://schemas.microsoft.com/office/drawing/2014/main" id="{DFDF0A8F-9B04-B86A-9E21-6C478AD522A3}"/>
              </a:ext>
            </a:extLst>
          </p:cNvPr>
          <p:cNvSpPr>
            <a:spLocks noGrp="1"/>
          </p:cNvSpPr>
          <p:nvPr>
            <p:ph idx="15"/>
          </p:nvPr>
        </p:nvSpPr>
        <p:spPr>
          <a:xfrm>
            <a:off x="1663792" y="2364782"/>
            <a:ext cx="8864415" cy="3432302"/>
          </a:xfrm>
        </p:spPr>
        <p:txBody>
          <a:bodyPr>
            <a:normAutofit/>
          </a:bodyPr>
          <a:lstStyle/>
          <a:p>
            <a:pPr marL="0" indent="0">
              <a:buNone/>
            </a:pPr>
            <a:r>
              <a:rPr lang="en-US" sz="2000" b="0" dirty="0"/>
              <a:t>Farm Financer is a digital platform designed to support farmers and agricultural businesses in securing reliable and flexible financial assistance. The platform offers a comprehensive selection of loan options tailored to various agricultural needs, such as crop cultivation, farm equipment purchases, and land expansion. Each loan is accompanied by detailed descriptions, competitive interest rates, and clear terms and conditions, empowering users to make informed decisions. </a:t>
            </a:r>
          </a:p>
          <a:p>
            <a:pPr marL="0" indent="0">
              <a:buNone/>
            </a:pPr>
            <a:r>
              <a:rPr lang="en-US" sz="2000" b="0" dirty="0"/>
              <a:t>Farm Financer ensures that farmers can access the financial support they need with ease, providing a seamless and user-friendly application process to help grow their agricultural ventures.</a:t>
            </a:r>
            <a:endParaRPr lang="en-IN" sz="2000" b="0" dirty="0"/>
          </a:p>
        </p:txBody>
      </p:sp>
      <p:pic>
        <p:nvPicPr>
          <p:cNvPr id="4" name="Picture 3" descr="A person with a mustache and a mustache holding a green and yellow scarf&#10;&#10;AI-generated content may be incorrect.">
            <a:extLst>
              <a:ext uri="{FF2B5EF4-FFF2-40B4-BE49-F238E27FC236}">
                <a16:creationId xmlns:a16="http://schemas.microsoft.com/office/drawing/2014/main" id="{333CBD3F-D4A1-BBEC-408E-CCE73F404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spTree>
    <p:extLst>
      <p:ext uri="{BB962C8B-B14F-4D97-AF65-F5344CB8AC3E}">
        <p14:creationId xmlns:p14="http://schemas.microsoft.com/office/powerpoint/2010/main" val="61358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5F285-F73D-95DD-629C-E4FC46CEB4A4}"/>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0C3933C8-CC33-D91B-EC81-92B3D9840CEC}"/>
              </a:ext>
            </a:extLst>
          </p:cNvPr>
          <p:cNvSpPr>
            <a:spLocks noGrp="1"/>
          </p:cNvSpPr>
          <p:nvPr>
            <p:ph type="body" sz="quarter" idx="13"/>
          </p:nvPr>
        </p:nvSpPr>
        <p:spPr>
          <a:xfrm>
            <a:off x="3894298" y="280268"/>
            <a:ext cx="9281523" cy="434975"/>
          </a:xfrm>
        </p:spPr>
        <p:txBody>
          <a:bodyPr/>
          <a:lstStyle/>
          <a:p>
            <a:pPr marL="0" indent="0">
              <a:buNone/>
            </a:pPr>
            <a:r>
              <a:rPr lang="en-US" dirty="0"/>
              <a:t> Tech Stack Used</a:t>
            </a:r>
          </a:p>
        </p:txBody>
      </p:sp>
      <p:sp>
        <p:nvSpPr>
          <p:cNvPr id="5" name="Text 1">
            <a:extLst>
              <a:ext uri="{FF2B5EF4-FFF2-40B4-BE49-F238E27FC236}">
                <a16:creationId xmlns:a16="http://schemas.microsoft.com/office/drawing/2014/main" id="{76B2D23E-F962-1915-8CD6-0A4D304BBEFE}"/>
              </a:ext>
            </a:extLst>
          </p:cNvPr>
          <p:cNvSpPr/>
          <p:nvPr/>
        </p:nvSpPr>
        <p:spPr>
          <a:xfrm>
            <a:off x="1217191" y="995429"/>
            <a:ext cx="8942810" cy="106335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450" dirty="0">
                <a:solidFill>
                  <a:srgbClr val="3B4E4E"/>
                </a:solidFill>
                <a:latin typeface="Overpass Light" pitchFamily="34" charset="0"/>
                <a:ea typeface="Overpass Light" pitchFamily="34" charset="-122"/>
                <a:cs typeface="Overpass Light" pitchFamily="34" charset="-120"/>
              </a:rPr>
              <a:t>The Farm Financer leverages a modern, layered architecture to ensure robust performance, scalability, and maintainability. Each layer is meticulously chosen to provide optimal functionality and seamless integration, forming a cohesive full-stack ecosystem.</a:t>
            </a:r>
            <a:endParaRPr lang="en-US" sz="1450" dirty="0"/>
          </a:p>
        </p:txBody>
      </p:sp>
      <p:grpSp>
        <p:nvGrpSpPr>
          <p:cNvPr id="20" name="Group 19">
            <a:extLst>
              <a:ext uri="{FF2B5EF4-FFF2-40B4-BE49-F238E27FC236}">
                <a16:creationId xmlns:a16="http://schemas.microsoft.com/office/drawing/2014/main" id="{DFB3F9AF-5A61-4D71-66DA-6A3B6D2BD5B7}"/>
              </a:ext>
            </a:extLst>
          </p:cNvPr>
          <p:cNvGrpSpPr/>
          <p:nvPr/>
        </p:nvGrpSpPr>
        <p:grpSpPr>
          <a:xfrm>
            <a:off x="1648460" y="2139156"/>
            <a:ext cx="2775585" cy="1815296"/>
            <a:chOff x="619443" y="2067146"/>
            <a:chExt cx="2775585" cy="1815296"/>
          </a:xfrm>
        </p:grpSpPr>
        <p:sp>
          <p:nvSpPr>
            <p:cNvPr id="6" name="Text 5">
              <a:extLst>
                <a:ext uri="{FF2B5EF4-FFF2-40B4-BE49-F238E27FC236}">
                  <a16:creationId xmlns:a16="http://schemas.microsoft.com/office/drawing/2014/main" id="{BFEE6A56-0DF9-E111-D050-1E5BF06CEFC1}"/>
                </a:ext>
              </a:extLst>
            </p:cNvPr>
            <p:cNvSpPr/>
            <p:nvPr/>
          </p:nvSpPr>
          <p:spPr>
            <a:xfrm>
              <a:off x="619443" y="2067146"/>
              <a:ext cx="2375297" cy="2968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00"/>
                </a:lnSpc>
                <a:buNone/>
              </a:pPr>
              <a:r>
                <a:rPr lang="en-US" sz="1850" b="1" dirty="0">
                  <a:solidFill>
                    <a:srgbClr val="3B4E4E"/>
                  </a:solidFill>
                  <a:latin typeface="Syne Bold" pitchFamily="34" charset="0"/>
                  <a:ea typeface="Syne Bold" pitchFamily="34" charset="-122"/>
                  <a:cs typeface="Syne Bold" pitchFamily="34" charset="-120"/>
                </a:rPr>
                <a:t>Frontend</a:t>
              </a:r>
              <a:endParaRPr lang="en-US" sz="1850" dirty="0"/>
            </a:p>
          </p:txBody>
        </p:sp>
        <p:sp>
          <p:nvSpPr>
            <p:cNvPr id="7" name="Text 6">
              <a:extLst>
                <a:ext uri="{FF2B5EF4-FFF2-40B4-BE49-F238E27FC236}">
                  <a16:creationId xmlns:a16="http://schemas.microsoft.com/office/drawing/2014/main" id="{455A7EF2-B554-16B9-671D-56BAE0986011}"/>
                </a:ext>
              </a:extLst>
            </p:cNvPr>
            <p:cNvSpPr/>
            <p:nvPr/>
          </p:nvSpPr>
          <p:spPr>
            <a:xfrm>
              <a:off x="619443" y="2362609"/>
              <a:ext cx="2775585" cy="151983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450" dirty="0">
                  <a:solidFill>
                    <a:srgbClr val="3B4E4E"/>
                  </a:solidFill>
                  <a:latin typeface="Overpass Light" pitchFamily="34" charset="0"/>
                  <a:ea typeface="Overpass Light" pitchFamily="34" charset="-122"/>
                  <a:cs typeface="Overpass Light" pitchFamily="34" charset="-120"/>
                </a:rPr>
                <a:t>Built with </a:t>
              </a:r>
              <a:r>
                <a:rPr lang="en-US" sz="1450" b="1" dirty="0">
                  <a:solidFill>
                    <a:srgbClr val="3B4E4E"/>
                  </a:solidFill>
                  <a:latin typeface="Overpass Light" pitchFamily="34" charset="0"/>
                  <a:ea typeface="Overpass Light" pitchFamily="34" charset="-122"/>
                  <a:cs typeface="Overpass Light" pitchFamily="34" charset="-120"/>
                </a:rPr>
                <a:t>Angular</a:t>
              </a:r>
              <a:r>
                <a:rPr lang="en-US" sz="1450" dirty="0">
                  <a:solidFill>
                    <a:srgbClr val="3B4E4E"/>
                  </a:solidFill>
                  <a:latin typeface="Overpass Light" pitchFamily="34" charset="0"/>
                  <a:ea typeface="Overpass Light" pitchFamily="34" charset="-122"/>
                  <a:cs typeface="Overpass Light" pitchFamily="34" charset="-120"/>
                </a:rPr>
                <a:t>, utilizing TypeScript for strong typing, HTML for structure, and CSS for efficient styling. Provides a dynamic and responsive user interface across all devices.</a:t>
              </a:r>
              <a:endParaRPr lang="en-US" sz="1450" dirty="0"/>
            </a:p>
          </p:txBody>
        </p:sp>
      </p:grpSp>
      <p:grpSp>
        <p:nvGrpSpPr>
          <p:cNvPr id="19" name="Group 18">
            <a:extLst>
              <a:ext uri="{FF2B5EF4-FFF2-40B4-BE49-F238E27FC236}">
                <a16:creationId xmlns:a16="http://schemas.microsoft.com/office/drawing/2014/main" id="{27D913C7-50D0-6415-2170-EC4EEB430C9D}"/>
              </a:ext>
            </a:extLst>
          </p:cNvPr>
          <p:cNvGrpSpPr/>
          <p:nvPr/>
        </p:nvGrpSpPr>
        <p:grpSpPr>
          <a:xfrm>
            <a:off x="6087112" y="2223823"/>
            <a:ext cx="3361690" cy="1207158"/>
            <a:chOff x="4156194" y="2108252"/>
            <a:chExt cx="3361690" cy="1207158"/>
          </a:xfrm>
        </p:grpSpPr>
        <p:sp>
          <p:nvSpPr>
            <p:cNvPr id="8" name="Text 10">
              <a:extLst>
                <a:ext uri="{FF2B5EF4-FFF2-40B4-BE49-F238E27FC236}">
                  <a16:creationId xmlns:a16="http://schemas.microsoft.com/office/drawing/2014/main" id="{8EB07FE2-D295-1495-2573-0FD86AC456CF}"/>
                </a:ext>
              </a:extLst>
            </p:cNvPr>
            <p:cNvSpPr/>
            <p:nvPr/>
          </p:nvSpPr>
          <p:spPr>
            <a:xfrm>
              <a:off x="4156194" y="2108252"/>
              <a:ext cx="1742321" cy="25435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00"/>
                </a:lnSpc>
                <a:buNone/>
              </a:pPr>
              <a:r>
                <a:rPr lang="en-US" sz="1850" b="1" dirty="0">
                  <a:solidFill>
                    <a:srgbClr val="3B4E4E"/>
                  </a:solidFill>
                  <a:latin typeface="Syne Bold" pitchFamily="34" charset="0"/>
                  <a:ea typeface="Syne Bold" pitchFamily="34" charset="-122"/>
                  <a:cs typeface="Syne Bold" pitchFamily="34" charset="-120"/>
                </a:rPr>
                <a:t>Backend API</a:t>
              </a:r>
              <a:endParaRPr lang="en-US" sz="1850" dirty="0"/>
            </a:p>
          </p:txBody>
        </p:sp>
        <p:sp>
          <p:nvSpPr>
            <p:cNvPr id="9" name="Text 11">
              <a:extLst>
                <a:ext uri="{FF2B5EF4-FFF2-40B4-BE49-F238E27FC236}">
                  <a16:creationId xmlns:a16="http://schemas.microsoft.com/office/drawing/2014/main" id="{2F568C7B-496C-5297-B53D-21BC9358E74E}"/>
                </a:ext>
              </a:extLst>
            </p:cNvPr>
            <p:cNvSpPr/>
            <p:nvPr/>
          </p:nvSpPr>
          <p:spPr>
            <a:xfrm>
              <a:off x="4156194" y="2403510"/>
              <a:ext cx="3361690" cy="91190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450" dirty="0">
                  <a:solidFill>
                    <a:srgbClr val="3B4E4E"/>
                  </a:solidFill>
                  <a:latin typeface="Overpass Light" pitchFamily="34" charset="0"/>
                  <a:ea typeface="Overpass Light" pitchFamily="34" charset="-122"/>
                  <a:cs typeface="Overpass Light" pitchFamily="34" charset="-120"/>
                </a:rPr>
                <a:t>Developed using </a:t>
              </a:r>
              <a:r>
                <a:rPr lang="en-US" sz="1450" b="1" dirty="0">
                  <a:solidFill>
                    <a:srgbClr val="3B4E4E"/>
                  </a:solidFill>
                  <a:latin typeface="Overpass Light" pitchFamily="34" charset="0"/>
                  <a:ea typeface="Overpass Light" pitchFamily="34" charset="-122"/>
                  <a:cs typeface="Overpass Light" pitchFamily="34" charset="-120"/>
                </a:rPr>
                <a:t>.NET Core Web API</a:t>
              </a:r>
              <a:r>
                <a:rPr lang="en-US" sz="1450" dirty="0">
                  <a:solidFill>
                    <a:srgbClr val="3B4E4E"/>
                  </a:solidFill>
                  <a:latin typeface="Overpass Light" pitchFamily="34" charset="0"/>
                  <a:ea typeface="Overpass Light" pitchFamily="34" charset="-122"/>
                  <a:cs typeface="Overpass Light" pitchFamily="34" charset="-120"/>
                </a:rPr>
                <a:t> with C#, providing a powerful and secure foundation for all server-side logic and data interactions.</a:t>
              </a:r>
              <a:endParaRPr lang="en-US" sz="1450" dirty="0"/>
            </a:p>
          </p:txBody>
        </p:sp>
      </p:grpSp>
      <p:grpSp>
        <p:nvGrpSpPr>
          <p:cNvPr id="18" name="Group 17">
            <a:extLst>
              <a:ext uri="{FF2B5EF4-FFF2-40B4-BE49-F238E27FC236}">
                <a16:creationId xmlns:a16="http://schemas.microsoft.com/office/drawing/2014/main" id="{04F245E9-14F6-72CB-4AB3-F217C78FBEF0}"/>
              </a:ext>
            </a:extLst>
          </p:cNvPr>
          <p:cNvGrpSpPr/>
          <p:nvPr/>
        </p:nvGrpSpPr>
        <p:grpSpPr>
          <a:xfrm>
            <a:off x="1648460" y="4514824"/>
            <a:ext cx="3817620" cy="1571987"/>
            <a:chOff x="7754938" y="2067855"/>
            <a:chExt cx="3817620" cy="1571987"/>
          </a:xfrm>
        </p:grpSpPr>
        <p:sp>
          <p:nvSpPr>
            <p:cNvPr id="10" name="Text 15">
              <a:extLst>
                <a:ext uri="{FF2B5EF4-FFF2-40B4-BE49-F238E27FC236}">
                  <a16:creationId xmlns:a16="http://schemas.microsoft.com/office/drawing/2014/main" id="{CAB55592-C7C2-087C-3C0A-52A5400C9F1A}"/>
                </a:ext>
              </a:extLst>
            </p:cNvPr>
            <p:cNvSpPr/>
            <p:nvPr/>
          </p:nvSpPr>
          <p:spPr>
            <a:xfrm>
              <a:off x="7754938" y="2067855"/>
              <a:ext cx="2375297" cy="2968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00"/>
                </a:lnSpc>
                <a:buNone/>
              </a:pPr>
              <a:r>
                <a:rPr lang="en-US" sz="1850" b="1" dirty="0">
                  <a:solidFill>
                    <a:srgbClr val="3B4E4E"/>
                  </a:solidFill>
                  <a:latin typeface="Syne Bold" pitchFamily="34" charset="0"/>
                  <a:ea typeface="Syne Bold" pitchFamily="34" charset="-122"/>
                  <a:cs typeface="Syne Bold" pitchFamily="34" charset="-120"/>
                </a:rPr>
                <a:t>Database</a:t>
              </a:r>
              <a:endParaRPr lang="en-US" sz="1850" dirty="0"/>
            </a:p>
          </p:txBody>
        </p:sp>
        <p:sp>
          <p:nvSpPr>
            <p:cNvPr id="11" name="Text 16">
              <a:extLst>
                <a:ext uri="{FF2B5EF4-FFF2-40B4-BE49-F238E27FC236}">
                  <a16:creationId xmlns:a16="http://schemas.microsoft.com/office/drawing/2014/main" id="{957070E9-3B00-27A3-F8DC-EDBD00040F3F}"/>
                </a:ext>
              </a:extLst>
            </p:cNvPr>
            <p:cNvSpPr/>
            <p:nvPr/>
          </p:nvSpPr>
          <p:spPr>
            <a:xfrm>
              <a:off x="7754938" y="2423976"/>
              <a:ext cx="3817620" cy="121586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450" b="1" dirty="0">
                  <a:solidFill>
                    <a:srgbClr val="3B4E4E"/>
                  </a:solidFill>
                  <a:latin typeface="Overpass Light" pitchFamily="34" charset="0"/>
                  <a:ea typeface="Overpass Light" pitchFamily="34" charset="-122"/>
                  <a:cs typeface="Overpass Light" pitchFamily="34" charset="-120"/>
                </a:rPr>
                <a:t>Microsoft SQL Server</a:t>
              </a:r>
              <a:r>
                <a:rPr lang="en-US" sz="1450" dirty="0">
                  <a:solidFill>
                    <a:srgbClr val="3B4E4E"/>
                  </a:solidFill>
                  <a:latin typeface="Overpass Light" pitchFamily="34" charset="0"/>
                  <a:ea typeface="Overpass Light" pitchFamily="34" charset="-122"/>
                  <a:cs typeface="Overpass Light" pitchFamily="34" charset="-120"/>
                </a:rPr>
                <a:t> manages all persistent data, with </a:t>
              </a:r>
              <a:r>
                <a:rPr lang="en-US" sz="1450" b="1" dirty="0">
                  <a:solidFill>
                    <a:srgbClr val="3B4E4E"/>
                  </a:solidFill>
                  <a:latin typeface="Overpass Light" pitchFamily="34" charset="0"/>
                  <a:ea typeface="Overpass Light" pitchFamily="34" charset="-122"/>
                  <a:cs typeface="Overpass Light" pitchFamily="34" charset="-120"/>
                </a:rPr>
                <a:t>Entity Framework Core</a:t>
              </a:r>
              <a:r>
                <a:rPr lang="en-US" sz="1450" dirty="0">
                  <a:solidFill>
                    <a:srgbClr val="3B4E4E"/>
                  </a:solidFill>
                  <a:latin typeface="Overpass Light" pitchFamily="34" charset="0"/>
                  <a:ea typeface="Overpass Light" pitchFamily="34" charset="-122"/>
                  <a:cs typeface="Overpass Light" pitchFamily="34" charset="-120"/>
                </a:rPr>
                <a:t> simplifying data access and object-relational mapping.</a:t>
              </a:r>
              <a:endParaRPr lang="en-US" sz="1450" dirty="0"/>
            </a:p>
          </p:txBody>
        </p:sp>
      </p:grpSp>
      <p:grpSp>
        <p:nvGrpSpPr>
          <p:cNvPr id="17" name="Group 16">
            <a:extLst>
              <a:ext uri="{FF2B5EF4-FFF2-40B4-BE49-F238E27FC236}">
                <a16:creationId xmlns:a16="http://schemas.microsoft.com/office/drawing/2014/main" id="{C0D0A6FB-62EA-25CC-FCAE-9AB84AF57826}"/>
              </a:ext>
            </a:extLst>
          </p:cNvPr>
          <p:cNvGrpSpPr/>
          <p:nvPr/>
        </p:nvGrpSpPr>
        <p:grpSpPr>
          <a:xfrm>
            <a:off x="6096000" y="4384175"/>
            <a:ext cx="2937074" cy="946719"/>
            <a:chOff x="629603" y="4340784"/>
            <a:chExt cx="2937074" cy="946719"/>
          </a:xfrm>
        </p:grpSpPr>
        <p:sp>
          <p:nvSpPr>
            <p:cNvPr id="12" name="Text 20">
              <a:extLst>
                <a:ext uri="{FF2B5EF4-FFF2-40B4-BE49-F238E27FC236}">
                  <a16:creationId xmlns:a16="http://schemas.microsoft.com/office/drawing/2014/main" id="{657CFDF8-C146-CD6B-F82C-56723FCF5FFF}"/>
                </a:ext>
              </a:extLst>
            </p:cNvPr>
            <p:cNvSpPr/>
            <p:nvPr/>
          </p:nvSpPr>
          <p:spPr>
            <a:xfrm>
              <a:off x="629603" y="4340784"/>
              <a:ext cx="2075497" cy="2443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00"/>
                </a:lnSpc>
                <a:buNone/>
              </a:pPr>
              <a:r>
                <a:rPr lang="en-US" sz="1850" b="1" dirty="0">
                  <a:solidFill>
                    <a:srgbClr val="3B4E4E"/>
                  </a:solidFill>
                  <a:latin typeface="Syne Bold" pitchFamily="34" charset="0"/>
                  <a:ea typeface="Syne Bold" pitchFamily="34" charset="-122"/>
                  <a:cs typeface="Syne Bold" pitchFamily="34" charset="-120"/>
                </a:rPr>
                <a:t>Authentication</a:t>
              </a:r>
              <a:endParaRPr lang="en-US" sz="1850" dirty="0"/>
            </a:p>
          </p:txBody>
        </p:sp>
        <p:sp>
          <p:nvSpPr>
            <p:cNvPr id="14" name="Text 21">
              <a:extLst>
                <a:ext uri="{FF2B5EF4-FFF2-40B4-BE49-F238E27FC236}">
                  <a16:creationId xmlns:a16="http://schemas.microsoft.com/office/drawing/2014/main" id="{4B2891FA-0409-7C47-93DC-BA7889D798DA}"/>
                </a:ext>
              </a:extLst>
            </p:cNvPr>
            <p:cNvSpPr/>
            <p:nvPr/>
          </p:nvSpPr>
          <p:spPr>
            <a:xfrm>
              <a:off x="629603" y="4679570"/>
              <a:ext cx="2937074" cy="60793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450" b="1" dirty="0">
                  <a:solidFill>
                    <a:srgbClr val="3B4E4E"/>
                  </a:solidFill>
                  <a:latin typeface="Overpass Light" pitchFamily="34" charset="0"/>
                  <a:ea typeface="Overpass Light" pitchFamily="34" charset="-122"/>
                  <a:cs typeface="Overpass Light" pitchFamily="34" charset="-120"/>
                </a:rPr>
                <a:t>JWT (JSON Web Token)</a:t>
              </a:r>
              <a:r>
                <a:rPr lang="en-US" sz="1450" dirty="0">
                  <a:solidFill>
                    <a:srgbClr val="3B4E4E"/>
                  </a:solidFill>
                  <a:latin typeface="Overpass Light" pitchFamily="34" charset="0"/>
                  <a:ea typeface="Overpass Light" pitchFamily="34" charset="-122"/>
                  <a:cs typeface="Overpass Light" pitchFamily="34" charset="-120"/>
                </a:rPr>
                <a:t> is implemented for secure, stateless authentication, ensuring protected API endpoints and user sessions.</a:t>
              </a:r>
              <a:endParaRPr lang="en-US" sz="1450" dirty="0"/>
            </a:p>
          </p:txBody>
        </p:sp>
      </p:grpSp>
      <p:pic>
        <p:nvPicPr>
          <p:cNvPr id="21" name="Picture 20" descr="A person with a mustache and a mustache holding a green and yellow scarf&#10;&#10;AI-generated content may be incorrect.">
            <a:extLst>
              <a:ext uri="{FF2B5EF4-FFF2-40B4-BE49-F238E27FC236}">
                <a16:creationId xmlns:a16="http://schemas.microsoft.com/office/drawing/2014/main" id="{510A0DFE-B398-4B53-3ABC-905411720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spTree>
    <p:extLst>
      <p:ext uri="{BB962C8B-B14F-4D97-AF65-F5344CB8AC3E}">
        <p14:creationId xmlns:p14="http://schemas.microsoft.com/office/powerpoint/2010/main" val="203058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9A2C7-41FD-CA33-EF78-A17ED6F538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062E8D-452D-7772-D9E9-E22045319E1E}"/>
              </a:ext>
            </a:extLst>
          </p:cNvPr>
          <p:cNvPicPr>
            <a:picLocks noChangeAspect="1"/>
          </p:cNvPicPr>
          <p:nvPr/>
        </p:nvPicPr>
        <p:blipFill>
          <a:blip r:embed="rId2"/>
          <a:stretch>
            <a:fillRect/>
          </a:stretch>
        </p:blipFill>
        <p:spPr>
          <a:xfrm>
            <a:off x="1962570" y="2927165"/>
            <a:ext cx="7520098" cy="2689099"/>
          </a:xfrm>
          <a:prstGeom prst="rect">
            <a:avLst/>
          </a:prstGeom>
        </p:spPr>
      </p:pic>
      <p:sp>
        <p:nvSpPr>
          <p:cNvPr id="7" name="TextBox 6">
            <a:extLst>
              <a:ext uri="{FF2B5EF4-FFF2-40B4-BE49-F238E27FC236}">
                <a16:creationId xmlns:a16="http://schemas.microsoft.com/office/drawing/2014/main" id="{E11B68FF-417A-9B5E-AC28-CC036A0AF95A}"/>
              </a:ext>
            </a:extLst>
          </p:cNvPr>
          <p:cNvSpPr txBox="1"/>
          <p:nvPr/>
        </p:nvSpPr>
        <p:spPr>
          <a:xfrm>
            <a:off x="3767878" y="446077"/>
            <a:ext cx="3909482" cy="523220"/>
          </a:xfrm>
          <a:prstGeom prst="rect">
            <a:avLst/>
          </a:prstGeom>
          <a:noFill/>
        </p:spPr>
        <p:txBody>
          <a:bodyPr wrap="square">
            <a:spAutoFit/>
          </a:bodyPr>
          <a:lstStyle/>
          <a:p>
            <a:pPr algn="ctr"/>
            <a:r>
              <a:rPr lang="en-US" sz="2800" b="1" dirty="0"/>
              <a:t>Architecture Overview</a:t>
            </a:r>
          </a:p>
        </p:txBody>
      </p:sp>
      <p:sp>
        <p:nvSpPr>
          <p:cNvPr id="9" name="TextBox 8">
            <a:extLst>
              <a:ext uri="{FF2B5EF4-FFF2-40B4-BE49-F238E27FC236}">
                <a16:creationId xmlns:a16="http://schemas.microsoft.com/office/drawing/2014/main" id="{A0E2E6DF-7006-0F9D-A6C6-8C51BB81CEB3}"/>
              </a:ext>
            </a:extLst>
          </p:cNvPr>
          <p:cNvSpPr txBox="1"/>
          <p:nvPr/>
        </p:nvSpPr>
        <p:spPr>
          <a:xfrm>
            <a:off x="950383" y="1139736"/>
            <a:ext cx="9751484" cy="1446550"/>
          </a:xfrm>
          <a:prstGeom prst="rect">
            <a:avLst/>
          </a:prstGeom>
          <a:noFill/>
        </p:spPr>
        <p:txBody>
          <a:bodyPr wrap="square">
            <a:spAutoFit/>
          </a:bodyPr>
          <a:lstStyle/>
          <a:p>
            <a:pPr marL="285750" indent="-285750">
              <a:buFont typeface="Arial" panose="020B0604020202020204" pitchFamily="34" charset="0"/>
              <a:buChar char="•"/>
            </a:pPr>
            <a:r>
              <a:rPr lang="en-US" sz="2200" dirty="0"/>
              <a:t>The backend uses ASP.NET Core Web API, where controllers handle HTTP requests sent from Angular services. </a:t>
            </a:r>
          </a:p>
          <a:p>
            <a:pPr marL="285750" indent="-285750">
              <a:buFont typeface="Arial" panose="020B0604020202020204" pitchFamily="34" charset="0"/>
              <a:buChar char="•"/>
            </a:pPr>
            <a:r>
              <a:rPr lang="en-US" sz="2200" dirty="0"/>
              <a:t>These controllers process the requests, interact with the SQL Server database, and return JSON responses.</a:t>
            </a:r>
            <a:endParaRPr lang="en-IN" sz="2200" dirty="0"/>
          </a:p>
        </p:txBody>
      </p:sp>
      <p:pic>
        <p:nvPicPr>
          <p:cNvPr id="10" name="Picture 9" descr="A person with a mustache and a mustache holding a green and yellow scarf&#10;&#10;AI-generated content may be incorrect.">
            <a:extLst>
              <a:ext uri="{FF2B5EF4-FFF2-40B4-BE49-F238E27FC236}">
                <a16:creationId xmlns:a16="http://schemas.microsoft.com/office/drawing/2014/main" id="{CFC14A1C-F3A1-C4F8-1E34-6DEB6873A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spTree>
    <p:extLst>
      <p:ext uri="{BB962C8B-B14F-4D97-AF65-F5344CB8AC3E}">
        <p14:creationId xmlns:p14="http://schemas.microsoft.com/office/powerpoint/2010/main" val="238460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719F-4631-045D-D66B-B6C24620A9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A4E823-6563-8754-9901-BC7E07DBA8F5}"/>
              </a:ext>
            </a:extLst>
          </p:cNvPr>
          <p:cNvPicPr>
            <a:picLocks noChangeAspect="1"/>
          </p:cNvPicPr>
          <p:nvPr/>
        </p:nvPicPr>
        <p:blipFill>
          <a:blip r:embed="rId2"/>
          <a:stretch>
            <a:fillRect/>
          </a:stretch>
        </p:blipFill>
        <p:spPr>
          <a:xfrm>
            <a:off x="6828031" y="154743"/>
            <a:ext cx="5177702" cy="5418668"/>
          </a:xfrm>
          <a:prstGeom prst="rect">
            <a:avLst/>
          </a:prstGeom>
        </p:spPr>
      </p:pic>
      <p:sp>
        <p:nvSpPr>
          <p:cNvPr id="8" name="TextBox 7">
            <a:extLst>
              <a:ext uri="{FF2B5EF4-FFF2-40B4-BE49-F238E27FC236}">
                <a16:creationId xmlns:a16="http://schemas.microsoft.com/office/drawing/2014/main" id="{5ACB4C3F-1B52-0E2D-74F3-D8DA5A25FEF2}"/>
              </a:ext>
            </a:extLst>
          </p:cNvPr>
          <p:cNvSpPr txBox="1"/>
          <p:nvPr/>
        </p:nvSpPr>
        <p:spPr>
          <a:xfrm>
            <a:off x="708582" y="501020"/>
            <a:ext cx="6100232" cy="523220"/>
          </a:xfrm>
          <a:prstGeom prst="rect">
            <a:avLst/>
          </a:prstGeom>
          <a:noFill/>
        </p:spPr>
        <p:txBody>
          <a:bodyPr wrap="square">
            <a:spAutoFit/>
          </a:bodyPr>
          <a:lstStyle/>
          <a:p>
            <a:r>
              <a:rPr lang="en-US" sz="2800" b="1" dirty="0"/>
              <a:t>UML Diagram (Admin)</a:t>
            </a:r>
          </a:p>
        </p:txBody>
      </p:sp>
      <p:sp>
        <p:nvSpPr>
          <p:cNvPr id="2" name="Rectangle 1">
            <a:extLst>
              <a:ext uri="{FF2B5EF4-FFF2-40B4-BE49-F238E27FC236}">
                <a16:creationId xmlns:a16="http://schemas.microsoft.com/office/drawing/2014/main" id="{12245972-A555-43CC-ADF9-197587873C16}"/>
              </a:ext>
            </a:extLst>
          </p:cNvPr>
          <p:cNvSpPr/>
          <p:nvPr/>
        </p:nvSpPr>
        <p:spPr>
          <a:xfrm>
            <a:off x="7154333" y="377510"/>
            <a:ext cx="1024467" cy="26161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977F093E-DA70-8F25-1ACE-C20B8739CADB}"/>
              </a:ext>
            </a:extLst>
          </p:cNvPr>
          <p:cNvSpPr/>
          <p:nvPr/>
        </p:nvSpPr>
        <p:spPr>
          <a:xfrm>
            <a:off x="6900333" y="264810"/>
            <a:ext cx="1202267" cy="4131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0CA37A1-3F82-A3E0-0E48-CC893BBD0F8D}"/>
              </a:ext>
            </a:extLst>
          </p:cNvPr>
          <p:cNvSpPr txBox="1"/>
          <p:nvPr/>
        </p:nvSpPr>
        <p:spPr>
          <a:xfrm>
            <a:off x="571501" y="1576249"/>
            <a:ext cx="6100232" cy="3477875"/>
          </a:xfrm>
          <a:prstGeom prst="rect">
            <a:avLst/>
          </a:prstGeom>
          <a:noFill/>
        </p:spPr>
        <p:txBody>
          <a:bodyPr wrap="square">
            <a:spAutoFit/>
          </a:bodyPr>
          <a:lstStyle/>
          <a:p>
            <a:pPr marL="285750" indent="-285750">
              <a:buFont typeface="Arial" panose="020B0604020202020204" pitchFamily="34" charset="0"/>
              <a:buChar char="•"/>
            </a:pPr>
            <a:r>
              <a:rPr lang="en-US" sz="2000" dirty="0"/>
              <a:t>This workflow shows a simple system where an Admin first registers and logs in. After logging in, they can manage three main sections: Loans, Loan Requests, and Feedbacks. </a:t>
            </a:r>
          </a:p>
          <a:p>
            <a:pPr marL="285750" indent="-285750">
              <a:lnSpc>
                <a:spcPct val="150000"/>
              </a:lnSpc>
              <a:buFont typeface="Arial" panose="020B0604020202020204" pitchFamily="34" charset="0"/>
              <a:buChar char="•"/>
            </a:pPr>
            <a:r>
              <a:rPr lang="en-US" sz="2000" dirty="0"/>
              <a:t>In the </a:t>
            </a:r>
            <a:r>
              <a:rPr lang="en-US" sz="2000" b="1" dirty="0"/>
              <a:t>Loans section</a:t>
            </a:r>
            <a:r>
              <a:rPr lang="en-US" sz="2000" dirty="0"/>
              <a:t>, they can create, view, update, or delete loan records. </a:t>
            </a:r>
          </a:p>
          <a:p>
            <a:pPr marL="285750" indent="-285750">
              <a:buFont typeface="Arial" panose="020B0604020202020204" pitchFamily="34" charset="0"/>
              <a:buChar char="•"/>
            </a:pPr>
            <a:r>
              <a:rPr lang="en-US" sz="2000" dirty="0"/>
              <a:t>In </a:t>
            </a:r>
            <a:r>
              <a:rPr lang="en-US" sz="2000" b="1" dirty="0"/>
              <a:t>Loan Requests</a:t>
            </a:r>
            <a:r>
              <a:rPr lang="en-US" sz="2000" dirty="0"/>
              <a:t>, they can view and update request details. </a:t>
            </a:r>
          </a:p>
          <a:p>
            <a:pPr marL="285750" indent="-285750">
              <a:buFont typeface="Arial" panose="020B0604020202020204" pitchFamily="34" charset="0"/>
              <a:buChar char="•"/>
            </a:pPr>
            <a:r>
              <a:rPr lang="en-US" sz="2000" dirty="0"/>
              <a:t>In the </a:t>
            </a:r>
            <a:r>
              <a:rPr lang="en-US" sz="2000" b="1" dirty="0"/>
              <a:t>Feedbacks section</a:t>
            </a:r>
            <a:r>
              <a:rPr lang="en-US" sz="2000" dirty="0"/>
              <a:t>, they can only view feedback submitted by users.</a:t>
            </a:r>
          </a:p>
        </p:txBody>
      </p:sp>
      <p:pic>
        <p:nvPicPr>
          <p:cNvPr id="9" name="Picture 8" descr="A person with a mustache and a mustache holding a green and yellow scarf&#10;&#10;AI-generated content may be incorrect.">
            <a:extLst>
              <a:ext uri="{FF2B5EF4-FFF2-40B4-BE49-F238E27FC236}">
                <a16:creationId xmlns:a16="http://schemas.microsoft.com/office/drawing/2014/main" id="{617ED1F9-E408-FFC1-8B80-DCC3E1397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spTree>
    <p:extLst>
      <p:ext uri="{BB962C8B-B14F-4D97-AF65-F5344CB8AC3E}">
        <p14:creationId xmlns:p14="http://schemas.microsoft.com/office/powerpoint/2010/main" val="206023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6BC20-14E5-6315-66DF-684CA32A147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C879DD4-1965-2128-D5A2-0BFED134425C}"/>
              </a:ext>
            </a:extLst>
          </p:cNvPr>
          <p:cNvPicPr>
            <a:picLocks noChangeAspect="1"/>
          </p:cNvPicPr>
          <p:nvPr/>
        </p:nvPicPr>
        <p:blipFill>
          <a:blip r:embed="rId2"/>
          <a:stretch>
            <a:fillRect/>
          </a:stretch>
        </p:blipFill>
        <p:spPr>
          <a:xfrm>
            <a:off x="6407953" y="546843"/>
            <a:ext cx="5256997" cy="4660901"/>
          </a:xfrm>
          <a:prstGeom prst="rect">
            <a:avLst/>
          </a:prstGeom>
        </p:spPr>
      </p:pic>
      <p:sp>
        <p:nvSpPr>
          <p:cNvPr id="8" name="TextBox 7">
            <a:extLst>
              <a:ext uri="{FF2B5EF4-FFF2-40B4-BE49-F238E27FC236}">
                <a16:creationId xmlns:a16="http://schemas.microsoft.com/office/drawing/2014/main" id="{D9C1B12D-A00C-590D-DAB1-11A6B2B88375}"/>
              </a:ext>
            </a:extLst>
          </p:cNvPr>
          <p:cNvSpPr txBox="1"/>
          <p:nvPr/>
        </p:nvSpPr>
        <p:spPr>
          <a:xfrm>
            <a:off x="814917" y="544121"/>
            <a:ext cx="6100232" cy="523220"/>
          </a:xfrm>
          <a:prstGeom prst="rect">
            <a:avLst/>
          </a:prstGeom>
          <a:noFill/>
        </p:spPr>
        <p:txBody>
          <a:bodyPr wrap="square">
            <a:spAutoFit/>
          </a:bodyPr>
          <a:lstStyle/>
          <a:p>
            <a:r>
              <a:rPr lang="en-US" sz="2800" b="1" dirty="0"/>
              <a:t>UML Diagram (User)</a:t>
            </a:r>
          </a:p>
        </p:txBody>
      </p:sp>
      <p:sp>
        <p:nvSpPr>
          <p:cNvPr id="4" name="TextBox 3">
            <a:extLst>
              <a:ext uri="{FF2B5EF4-FFF2-40B4-BE49-F238E27FC236}">
                <a16:creationId xmlns:a16="http://schemas.microsoft.com/office/drawing/2014/main" id="{A44DBCBA-CB02-52CA-AA14-8FFC5794F9C8}"/>
              </a:ext>
            </a:extLst>
          </p:cNvPr>
          <p:cNvSpPr txBox="1"/>
          <p:nvPr/>
        </p:nvSpPr>
        <p:spPr>
          <a:xfrm>
            <a:off x="527050" y="1503172"/>
            <a:ext cx="6100232" cy="3477875"/>
          </a:xfrm>
          <a:prstGeom prst="rect">
            <a:avLst/>
          </a:prstGeom>
          <a:noFill/>
        </p:spPr>
        <p:txBody>
          <a:bodyPr wrap="square">
            <a:spAutoFit/>
          </a:bodyPr>
          <a:lstStyle/>
          <a:p>
            <a:pPr marL="342900" indent="-342900">
              <a:buFont typeface="Arial" panose="020B0604020202020204" pitchFamily="34" charset="0"/>
              <a:buChar char="•"/>
            </a:pPr>
            <a:r>
              <a:rPr lang="en-US" sz="2000" dirty="0"/>
              <a:t>This UML diagram represents a simple user workflow. A User first registers and logs in. After logging in, they can access three main sections: Loans, Applied Loan, and Feedback.</a:t>
            </a:r>
          </a:p>
          <a:p>
            <a:pPr marL="342900" indent="-342900">
              <a:buFont typeface="Arial" panose="020B0604020202020204" pitchFamily="34" charset="0"/>
              <a:buChar char="•"/>
            </a:pPr>
            <a:r>
              <a:rPr lang="en-US" sz="2000" dirty="0"/>
              <a:t> In the </a:t>
            </a:r>
            <a:r>
              <a:rPr lang="en-US" sz="2000" b="1" dirty="0"/>
              <a:t>Loans section</a:t>
            </a:r>
            <a:r>
              <a:rPr lang="en-US" sz="2000" dirty="0"/>
              <a:t>, users can view available loans and apply for one. </a:t>
            </a:r>
          </a:p>
          <a:p>
            <a:pPr marL="342900" indent="-342900">
              <a:lnSpc>
                <a:spcPct val="150000"/>
              </a:lnSpc>
              <a:buFont typeface="Arial" panose="020B0604020202020204" pitchFamily="34" charset="0"/>
              <a:buChar char="•"/>
            </a:pPr>
            <a:r>
              <a:rPr lang="en-US" sz="2000" dirty="0"/>
              <a:t>Under </a:t>
            </a:r>
            <a:r>
              <a:rPr lang="en-US" sz="2000" b="1" dirty="0"/>
              <a:t>Applied Loan</a:t>
            </a:r>
            <a:r>
              <a:rPr lang="en-US" sz="2000" dirty="0"/>
              <a:t>, they can view or delete their submitted loan applications. </a:t>
            </a:r>
          </a:p>
          <a:p>
            <a:pPr marL="342900" indent="-342900">
              <a:buFont typeface="Arial" panose="020B0604020202020204" pitchFamily="34" charset="0"/>
              <a:buChar char="•"/>
            </a:pPr>
            <a:r>
              <a:rPr lang="en-US" sz="2000" dirty="0"/>
              <a:t>In the </a:t>
            </a:r>
            <a:r>
              <a:rPr lang="en-US" sz="2000" b="1" dirty="0"/>
              <a:t>Feedback section</a:t>
            </a:r>
            <a:r>
              <a:rPr lang="en-US" sz="2000" dirty="0"/>
              <a:t>, users can create, view, or delete feedback entries.</a:t>
            </a:r>
          </a:p>
        </p:txBody>
      </p:sp>
      <p:pic>
        <p:nvPicPr>
          <p:cNvPr id="5" name="Picture 4" descr="A person with a mustache and a mustache holding a green and yellow scarf&#10;&#10;AI-generated content may be incorrect.">
            <a:extLst>
              <a:ext uri="{FF2B5EF4-FFF2-40B4-BE49-F238E27FC236}">
                <a16:creationId xmlns:a16="http://schemas.microsoft.com/office/drawing/2014/main" id="{6C867714-2D3A-2AAB-4392-9C9CD4A64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spTree>
    <p:extLst>
      <p:ext uri="{BB962C8B-B14F-4D97-AF65-F5344CB8AC3E}">
        <p14:creationId xmlns:p14="http://schemas.microsoft.com/office/powerpoint/2010/main" val="2613338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9D5EF-0F79-5E30-B662-49D19E47A1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0063BB7-7317-DEE4-5F49-4C72D58CEFBE}"/>
              </a:ext>
            </a:extLst>
          </p:cNvPr>
          <p:cNvSpPr txBox="1"/>
          <p:nvPr/>
        </p:nvSpPr>
        <p:spPr>
          <a:xfrm>
            <a:off x="3702051" y="253685"/>
            <a:ext cx="6100232" cy="523220"/>
          </a:xfrm>
          <a:prstGeom prst="rect">
            <a:avLst/>
          </a:prstGeom>
          <a:noFill/>
        </p:spPr>
        <p:txBody>
          <a:bodyPr wrap="square">
            <a:spAutoFit/>
          </a:bodyPr>
          <a:lstStyle/>
          <a:p>
            <a:r>
              <a:rPr lang="en-US" sz="2800" b="1" dirty="0" err="1"/>
              <a:t>WebApi</a:t>
            </a:r>
            <a:r>
              <a:rPr lang="en-US" sz="2800" b="1" dirty="0"/>
              <a:t> Overview (Backend)</a:t>
            </a:r>
          </a:p>
        </p:txBody>
      </p:sp>
      <p:pic>
        <p:nvPicPr>
          <p:cNvPr id="3" name="Picture 2" descr="A person with a mustache and a mustache holding a green and yellow scarf&#10;&#10;AI-generated content may be incorrect.">
            <a:extLst>
              <a:ext uri="{FF2B5EF4-FFF2-40B4-BE49-F238E27FC236}">
                <a16:creationId xmlns:a16="http://schemas.microsoft.com/office/drawing/2014/main" id="{BD5D94FA-BA97-FE3F-3F94-73597EEB6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sp>
        <p:nvSpPr>
          <p:cNvPr id="6" name="TextBox 5">
            <a:extLst>
              <a:ext uri="{FF2B5EF4-FFF2-40B4-BE49-F238E27FC236}">
                <a16:creationId xmlns:a16="http://schemas.microsoft.com/office/drawing/2014/main" id="{6ACB337F-079B-14EB-F29C-B8E325D71ABA}"/>
              </a:ext>
            </a:extLst>
          </p:cNvPr>
          <p:cNvSpPr txBox="1"/>
          <p:nvPr/>
        </p:nvSpPr>
        <p:spPr>
          <a:xfrm>
            <a:off x="1333501" y="869902"/>
            <a:ext cx="9184217" cy="466127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t>The backend of the website handles communication between the user interface and the database through RESTful APIs. </a:t>
            </a:r>
          </a:p>
          <a:p>
            <a:pPr marL="285750" indent="-285750" algn="just">
              <a:lnSpc>
                <a:spcPct val="150000"/>
              </a:lnSpc>
              <a:buFont typeface="Arial" panose="020B0604020202020204" pitchFamily="34" charset="0"/>
              <a:buChar char="•"/>
            </a:pPr>
            <a:r>
              <a:rPr lang="en-US" sz="2000" dirty="0"/>
              <a:t>When a user performs actions like login, loan application, or feedback submission on the frontend, HTTP requests are sent to the backend server. </a:t>
            </a:r>
          </a:p>
          <a:p>
            <a:pPr marL="285750" indent="-285750" algn="just">
              <a:lnSpc>
                <a:spcPct val="150000"/>
              </a:lnSpc>
              <a:buFont typeface="Arial" panose="020B0604020202020204" pitchFamily="34" charset="0"/>
              <a:buChar char="•"/>
            </a:pPr>
            <a:r>
              <a:rPr lang="en-US" sz="2000" dirty="0"/>
              <a:t>The backend processes these requests, applies validation and business logic, then interacts with the database to store or retrieve data. </a:t>
            </a:r>
          </a:p>
          <a:p>
            <a:pPr marL="285750" indent="-285750" algn="just">
              <a:lnSpc>
                <a:spcPct val="150000"/>
              </a:lnSpc>
              <a:buFont typeface="Arial" panose="020B0604020202020204" pitchFamily="34" charset="0"/>
              <a:buChar char="•"/>
            </a:pPr>
            <a:r>
              <a:rPr lang="en-US" sz="2000" dirty="0"/>
              <a:t>Responses are sent back to the frontend in JSON format, updating the user interface accordingly.</a:t>
            </a:r>
          </a:p>
          <a:p>
            <a:pPr marL="285750" indent="-285750" algn="just">
              <a:lnSpc>
                <a:spcPct val="150000"/>
              </a:lnSpc>
              <a:buFont typeface="Arial" panose="020B0604020202020204" pitchFamily="34" charset="0"/>
              <a:buChar char="•"/>
            </a:pPr>
            <a:r>
              <a:rPr lang="en-US" sz="2000" dirty="0"/>
              <a:t> Security measures like authentication, input validation, and role-based access control ensure safe and structured data handling.</a:t>
            </a:r>
          </a:p>
        </p:txBody>
      </p:sp>
    </p:spTree>
    <p:extLst>
      <p:ext uri="{BB962C8B-B14F-4D97-AF65-F5344CB8AC3E}">
        <p14:creationId xmlns:p14="http://schemas.microsoft.com/office/powerpoint/2010/main" val="3903961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81D7-943F-F28F-3FED-25D7E3ED68D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C60812B-5999-5DE3-7F9F-3B4769896E2A}"/>
              </a:ext>
            </a:extLst>
          </p:cNvPr>
          <p:cNvSpPr txBox="1"/>
          <p:nvPr/>
        </p:nvSpPr>
        <p:spPr>
          <a:xfrm>
            <a:off x="5132922" y="253685"/>
            <a:ext cx="6100232" cy="523220"/>
          </a:xfrm>
          <a:prstGeom prst="rect">
            <a:avLst/>
          </a:prstGeom>
          <a:noFill/>
        </p:spPr>
        <p:txBody>
          <a:bodyPr wrap="square">
            <a:spAutoFit/>
          </a:bodyPr>
          <a:lstStyle/>
          <a:p>
            <a:r>
              <a:rPr lang="en-US" sz="2800" b="1" dirty="0"/>
              <a:t>Snapshots </a:t>
            </a:r>
          </a:p>
        </p:txBody>
      </p:sp>
      <p:pic>
        <p:nvPicPr>
          <p:cNvPr id="3" name="Picture 2" descr="A person with a mustache and a mustache holding a green and yellow scarf&#10;&#10;AI-generated content may be incorrect.">
            <a:extLst>
              <a:ext uri="{FF2B5EF4-FFF2-40B4-BE49-F238E27FC236}">
                <a16:creationId xmlns:a16="http://schemas.microsoft.com/office/drawing/2014/main" id="{64A2C845-260C-F7DE-A5B2-328161D8D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3154" y="54132"/>
            <a:ext cx="922326" cy="922326"/>
          </a:xfrm>
          <a:prstGeom prst="rect">
            <a:avLst/>
          </a:prstGeom>
        </p:spPr>
      </p:pic>
      <p:pic>
        <p:nvPicPr>
          <p:cNvPr id="7" name="Picture 6" descr="A grass field with trees in the background&#10;&#10;AI-generated content may be incorrect.">
            <a:extLst>
              <a:ext uri="{FF2B5EF4-FFF2-40B4-BE49-F238E27FC236}">
                <a16:creationId xmlns:a16="http://schemas.microsoft.com/office/drawing/2014/main" id="{7164377B-344D-F5A2-285F-B6D2A2A72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 y="976458"/>
            <a:ext cx="5774267" cy="247773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F31684B9-8B19-F697-3032-A2D0451B7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737" y="985138"/>
            <a:ext cx="5695931" cy="2477730"/>
          </a:xfrm>
          <a:prstGeom prst="rect">
            <a:avLst/>
          </a:prstGeom>
        </p:spPr>
      </p:pic>
      <p:pic>
        <p:nvPicPr>
          <p:cNvPr id="12" name="Picture 11" descr="A screenshot of a login screen&#10;&#10;AI-generated content may be incorrect.">
            <a:extLst>
              <a:ext uri="{FF2B5EF4-FFF2-40B4-BE49-F238E27FC236}">
                <a16:creationId xmlns:a16="http://schemas.microsoft.com/office/drawing/2014/main" id="{041227A7-96CD-A384-B922-BA917EC6B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733" y="3653741"/>
            <a:ext cx="5774266" cy="2540677"/>
          </a:xfrm>
          <a:prstGeom prst="rect">
            <a:avLst/>
          </a:prstGeom>
        </p:spPr>
      </p:pic>
      <p:pic>
        <p:nvPicPr>
          <p:cNvPr id="14" name="Picture 13" descr="A screenshot of a video game&#10;&#10;AI-generated content may be incorrect.">
            <a:extLst>
              <a:ext uri="{FF2B5EF4-FFF2-40B4-BE49-F238E27FC236}">
                <a16:creationId xmlns:a16="http://schemas.microsoft.com/office/drawing/2014/main" id="{27FC2EC5-881B-51EE-B475-32B1C6A729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9737" y="3653741"/>
            <a:ext cx="5774266" cy="2519403"/>
          </a:xfrm>
          <a:prstGeom prst="rect">
            <a:avLst/>
          </a:prstGeom>
        </p:spPr>
      </p:pic>
    </p:spTree>
    <p:extLst>
      <p:ext uri="{BB962C8B-B14F-4D97-AF65-F5344CB8AC3E}">
        <p14:creationId xmlns:p14="http://schemas.microsoft.com/office/powerpoint/2010/main" val="87919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B2B9B-DFAC-0E48-FC1D-B5B0DA45A3F1}"/>
              </a:ext>
            </a:extLst>
          </p:cNvPr>
          <p:cNvSpPr>
            <a:spLocks noGrp="1"/>
          </p:cNvSpPr>
          <p:nvPr>
            <p:ph type="ctrTitle"/>
          </p:nvPr>
        </p:nvSpPr>
        <p:spPr>
          <a:xfrm>
            <a:off x="4075302" y="200513"/>
            <a:ext cx="4941698" cy="1326174"/>
          </a:xfrm>
        </p:spPr>
        <p:txBody>
          <a:bodyPr/>
          <a:lstStyle/>
          <a:p>
            <a:r>
              <a:rPr lang="en-US" sz="6600" dirty="0"/>
              <a:t>Thank You!</a:t>
            </a:r>
          </a:p>
        </p:txBody>
      </p:sp>
      <p:pic>
        <p:nvPicPr>
          <p:cNvPr id="3" name="Picture 2" descr="A group of people on a brown square&#10;&#10;AI-generated content may be incorrect.">
            <a:extLst>
              <a:ext uri="{FF2B5EF4-FFF2-40B4-BE49-F238E27FC236}">
                <a16:creationId xmlns:a16="http://schemas.microsoft.com/office/drawing/2014/main" id="{4BBF32E7-4768-1085-556F-14380ED479BA}"/>
              </a:ext>
            </a:extLst>
          </p:cNvPr>
          <p:cNvPicPr>
            <a:picLocks noChangeAspect="1"/>
          </p:cNvPicPr>
          <p:nvPr/>
        </p:nvPicPr>
        <p:blipFill>
          <a:blip r:embed="rId2">
            <a:extLst>
              <a:ext uri="{28A0092B-C50C-407E-A947-70E740481C1C}">
                <a14:useLocalDpi xmlns:a14="http://schemas.microsoft.com/office/drawing/2010/main" val="0"/>
              </a:ext>
            </a:extLst>
          </a:blip>
          <a:srcRect l="11242" t="12963" r="11686" b="2768"/>
          <a:stretch>
            <a:fillRect/>
          </a:stretch>
        </p:blipFill>
        <p:spPr>
          <a:xfrm>
            <a:off x="2794000" y="1807425"/>
            <a:ext cx="6604000" cy="4186975"/>
          </a:xfrm>
          <a:prstGeom prst="rect">
            <a:avLst/>
          </a:prstGeom>
        </p:spPr>
      </p:pic>
    </p:spTree>
    <p:extLst>
      <p:ext uri="{BB962C8B-B14F-4D97-AF65-F5344CB8AC3E}">
        <p14:creationId xmlns:p14="http://schemas.microsoft.com/office/powerpoint/2010/main" val="3285503349"/>
      </p:ext>
    </p:extLst>
  </p:cSld>
  <p:clrMapOvr>
    <a:masterClrMapping/>
  </p:clrMapOvr>
</p:sld>
</file>

<file path=ppt/theme/theme1.xml><?xml version="1.0" encoding="utf-8"?>
<a:theme xmlns:a="http://schemas.openxmlformats.org/drawingml/2006/main" name="Office Theme">
  <a:themeElements>
    <a:clrScheme name="LM">
      <a:dk1>
        <a:srgbClr val="595959"/>
      </a:dk1>
      <a:lt1>
        <a:srgbClr val="FFFFFF"/>
      </a:lt1>
      <a:dk2>
        <a:srgbClr val="000000"/>
      </a:dk2>
      <a:lt2>
        <a:srgbClr val="FFFFFF"/>
      </a:lt2>
      <a:accent1>
        <a:srgbClr val="BCD9F3"/>
      </a:accent1>
      <a:accent2>
        <a:srgbClr val="97C4EC"/>
      </a:accent2>
      <a:accent3>
        <a:srgbClr val="60A5E2"/>
      </a:accent3>
      <a:accent4>
        <a:srgbClr val="EF7C00"/>
      </a:accent4>
      <a:accent5>
        <a:srgbClr val="C8CA05"/>
      </a:accent5>
      <a:accent6>
        <a:srgbClr val="33682B"/>
      </a:accent6>
      <a:hlink>
        <a:srgbClr val="64B3E3"/>
      </a:hlink>
      <a:folHlink>
        <a:srgbClr val="004683"/>
      </a:folHlink>
    </a:clrScheme>
    <a:fontScheme name="Frutiger">
      <a:majorFont>
        <a:latin typeface="Frutiger 45 bold"/>
        <a:ea typeface=""/>
        <a:cs typeface=""/>
      </a:majorFont>
      <a:minorFont>
        <a:latin typeface="Frutiger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TIMindtree PowerPoint Template  -  Read-Only" id="{D2D078E9-0747-433B-9A53-87E4E1206723}" vid="{02E04BAB-B372-49B2-8DFC-CCA9479795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88563cb8-e9e3-40d4-951f-126d0c29510d">QUMXH5H4ZXKS-875811578-11</_dlc_DocId>
    <_dlc_DocIdUrl xmlns="88563cb8-e9e3-40d4-951f-126d0c29510d">
      <Url>https://mindtreeonline.sharepoint.com/sites/LTIMindtree-Corporate-Templates/_layouts/15/DocIdRedir.aspx?ID=QUMXH5H4ZXKS-875811578-11</Url>
      <Description>QUMXH5H4ZXKS-875811578-11</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1EE668FDB297BA418F5A6539855E71B7" ma:contentTypeVersion="3" ma:contentTypeDescription="Create a new document." ma:contentTypeScope="" ma:versionID="4294c225a3417baf4b70885d580e1778">
  <xsd:schema xmlns:xsd="http://www.w3.org/2001/XMLSchema" xmlns:xs="http://www.w3.org/2001/XMLSchema" xmlns:p="http://schemas.microsoft.com/office/2006/metadata/properties" xmlns:ns2="88563cb8-e9e3-40d4-951f-126d0c29510d" xmlns:ns3="dc0ddbac-d92f-4135-ae82-46af643a22eb" targetNamespace="http://schemas.microsoft.com/office/2006/metadata/properties" ma:root="true" ma:fieldsID="4f00704ce9a2416b2cdaa5d136de8e77" ns2:_="" ns3:_="">
    <xsd:import namespace="88563cb8-e9e3-40d4-951f-126d0c29510d"/>
    <xsd:import namespace="dc0ddbac-d92f-4135-ae82-46af643a22e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563cb8-e9e3-40d4-951f-126d0c29510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c0ddbac-d92f-4135-ae82-46af643a22e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55CB52-33A3-4B47-8C1D-0EE24875E3DC}">
  <ds:schemaRefs>
    <ds:schemaRef ds:uri="http://schemas.microsoft.com/office/2006/documentManagement/types"/>
    <ds:schemaRef ds:uri="http://purl.org/dc/elements/1.1/"/>
    <ds:schemaRef ds:uri="http://purl.org/dc/terms/"/>
    <ds:schemaRef ds:uri="http://schemas.microsoft.com/office/infopath/2007/PartnerControls"/>
    <ds:schemaRef ds:uri="88563cb8-e9e3-40d4-951f-126d0c29510d"/>
    <ds:schemaRef ds:uri="dc0ddbac-d92f-4135-ae82-46af643a22eb"/>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998B09E-68DE-4B62-A34E-BB5B738ECC36}">
  <ds:schemaRefs>
    <ds:schemaRef ds:uri="http://schemas.microsoft.com/sharepoint/v3/contenttype/forms"/>
  </ds:schemaRefs>
</ds:datastoreItem>
</file>

<file path=customXml/itemProps3.xml><?xml version="1.0" encoding="utf-8"?>
<ds:datastoreItem xmlns:ds="http://schemas.openxmlformats.org/officeDocument/2006/customXml" ds:itemID="{5C474493-4661-4534-A819-8424B96FDD6F}">
  <ds:schemaRefs>
    <ds:schemaRef ds:uri="http://schemas.microsoft.com/sharepoint/events"/>
  </ds:schemaRefs>
</ds:datastoreItem>
</file>

<file path=customXml/itemProps4.xml><?xml version="1.0" encoding="utf-8"?>
<ds:datastoreItem xmlns:ds="http://schemas.openxmlformats.org/officeDocument/2006/customXml" ds:itemID="{BACBCD0B-8E49-473F-9B37-931C1D238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563cb8-e9e3-40d4-951f-126d0c29510d"/>
    <ds:schemaRef ds:uri="dc0ddbac-d92f-4135-ae82-46af643a22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LTIMindtree PowerPoint Template</Template>
  <TotalTime>220</TotalTime>
  <Words>605</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Calibri</vt:lpstr>
      <vt:lpstr>Frutiger 45 bold</vt:lpstr>
      <vt:lpstr>Frutiger 45 Light</vt:lpstr>
      <vt:lpstr>Frutiger LT Pro 45 Light</vt:lpstr>
      <vt:lpstr>Frutiger LT Pro 55 Roman</vt:lpstr>
      <vt:lpstr>Overpass Light</vt:lpstr>
      <vt:lpstr>Symbol</vt:lpstr>
      <vt:lpstr>Syne Bold</vt:lpstr>
      <vt:lpstr>Wingdings</vt:lpstr>
      <vt:lpstr>Office Theme</vt:lpstr>
      <vt:lpstr>Farm Financer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Vidushi Gupta</dc:creator>
  <cp:lastModifiedBy>Vidushi Gupta</cp:lastModifiedBy>
  <cp:revision>2</cp:revision>
  <dcterms:created xsi:type="dcterms:W3CDTF">2025-07-24T08:38:51Z</dcterms:created>
  <dcterms:modified xsi:type="dcterms:W3CDTF">2025-07-24T12:19:14Z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0x0101001EE668FDB297BA418F5A6539855E71B7</vt:lpwstr>
  </property>
  <property fmtid="{D5CDD505-2E9C-101B-9397-08002B2CF9AE}" pid="3" name="_dlc_DocIdItemGuid">
    <vt:lpwstr>36da67c7-b504-4aea-865b-0e87cedc899d</vt:lpwstr>
  </property>
</Properties>
</file>